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99" r:id="rId1"/>
  </p:sldMasterIdLst>
  <p:notesMasterIdLst>
    <p:notesMasterId r:id="rId10"/>
  </p:notesMasterIdLst>
  <p:sldIdLst>
    <p:sldId id="256" r:id="rId2"/>
    <p:sldId id="257" r:id="rId3"/>
    <p:sldId id="260" r:id="rId4"/>
    <p:sldId id="277" r:id="rId5"/>
    <p:sldId id="261" r:id="rId6"/>
    <p:sldId id="262" r:id="rId7"/>
    <p:sldId id="263" r:id="rId8"/>
    <p:sldId id="276" r:id="rId9"/>
  </p:sldIdLst>
  <p:sldSz cx="9144000" cy="6858000" type="screen4x3"/>
  <p:notesSz cx="6858000" cy="9144000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buClr>
        <a:srgbClr val="FFFFCC"/>
      </a:buClr>
      <a:buSzPct val="100000"/>
      <a:buFont typeface="Times New Roman" panose="02020603050405020304" pitchFamily="18" charset="0"/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1pPr>
    <a:lvl2pPr marL="457200" algn="l" defTabSz="449263" rtl="0" eaLnBrk="0" fontAlgn="base" hangingPunct="0">
      <a:spcBef>
        <a:spcPct val="0"/>
      </a:spcBef>
      <a:spcAft>
        <a:spcPct val="0"/>
      </a:spcAft>
      <a:buClr>
        <a:srgbClr val="FFFFCC"/>
      </a:buClr>
      <a:buSzPct val="100000"/>
      <a:buFont typeface="Times New Roman" panose="02020603050405020304" pitchFamily="18" charset="0"/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2pPr>
    <a:lvl3pPr marL="914400" algn="l" defTabSz="449263" rtl="0" eaLnBrk="0" fontAlgn="base" hangingPunct="0">
      <a:spcBef>
        <a:spcPct val="0"/>
      </a:spcBef>
      <a:spcAft>
        <a:spcPct val="0"/>
      </a:spcAft>
      <a:buClr>
        <a:srgbClr val="FFFFCC"/>
      </a:buClr>
      <a:buSzPct val="100000"/>
      <a:buFont typeface="Times New Roman" panose="02020603050405020304" pitchFamily="18" charset="0"/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3pPr>
    <a:lvl4pPr marL="1371600" algn="l" defTabSz="449263" rtl="0" eaLnBrk="0" fontAlgn="base" hangingPunct="0">
      <a:spcBef>
        <a:spcPct val="0"/>
      </a:spcBef>
      <a:spcAft>
        <a:spcPct val="0"/>
      </a:spcAft>
      <a:buClr>
        <a:srgbClr val="FFFFCC"/>
      </a:buClr>
      <a:buSzPct val="100000"/>
      <a:buFont typeface="Times New Roman" panose="02020603050405020304" pitchFamily="18" charset="0"/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4pPr>
    <a:lvl5pPr marL="1828800" algn="l" defTabSz="449263" rtl="0" eaLnBrk="0" fontAlgn="base" hangingPunct="0">
      <a:spcBef>
        <a:spcPct val="0"/>
      </a:spcBef>
      <a:spcAft>
        <a:spcPct val="0"/>
      </a:spcAft>
      <a:buClr>
        <a:srgbClr val="FFFFCC"/>
      </a:buClr>
      <a:buSzPct val="100000"/>
      <a:buFont typeface="Times New Roman" panose="02020603050405020304" pitchFamily="18" charset="0"/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66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678" y="4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buFont typeface="Times New Roman" pitchFamily="16" charset="0"/>
              <a:buNone/>
              <a:defRPr/>
            </a:pPr>
            <a:endParaRPr lang="pt-BR">
              <a:latin typeface="Times New Roman" pitchFamily="16" charset="0"/>
            </a:endParaRPr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Font typeface="Times New Roman" pitchFamily="16" charset="0"/>
              <a:buNone/>
              <a:defRPr/>
            </a:pPr>
            <a:endParaRPr lang="pt-BR">
              <a:latin typeface="Times New Roman" pitchFamily="16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eaLnBrk="1">
              <a:buClr>
                <a:srgbClr val="000000"/>
              </a:buClr>
              <a:buSzPct val="45000"/>
              <a:buFont typeface="Wingdings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3886200" y="0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 eaLnBrk="1">
              <a:buClr>
                <a:srgbClr val="000000"/>
              </a:buClr>
              <a:buSzPct val="45000"/>
              <a:buFont typeface="Wingdings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2" name="Rectangle 5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68825" cy="342582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8" name="Rectangle 6"/>
          <p:cNvSpPr>
            <a:spLocks noGrp="1" noChangeArrowheads="1"/>
          </p:cNvSpPr>
          <p:nvPr>
            <p:ph type="body"/>
          </p:nvPr>
        </p:nvSpPr>
        <p:spPr bwMode="auto">
          <a:xfrm>
            <a:off x="914400" y="4343400"/>
            <a:ext cx="5026025" cy="4111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pt-BR" noProof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/>
          </p:nvPr>
        </p:nvSpPr>
        <p:spPr bwMode="auto">
          <a:xfrm>
            <a:off x="0" y="8686800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eaLnBrk="1">
              <a:buClr>
                <a:srgbClr val="000000"/>
              </a:buClr>
              <a:buSzPct val="45000"/>
              <a:buFont typeface="Wingdings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/>
          </p:nvPr>
        </p:nvSpPr>
        <p:spPr bwMode="auto">
          <a:xfrm>
            <a:off x="3886200" y="8686800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 eaLnBrk="1">
              <a:buClr>
                <a:srgbClr val="000000"/>
              </a:buClr>
              <a:buSzPct val="45000"/>
              <a:buFont typeface="Wingdings" panose="05000000000000000000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fld id="{83085608-5DC8-4500-8F40-5DED453A4DB8}" type="slidenum">
              <a:rPr lang="en-GB" altLang="pt-BR"/>
              <a:pPr/>
              <a:t>‹nº›</a:t>
            </a:fld>
            <a:endParaRPr lang="en-GB" altLang="pt-BR"/>
          </a:p>
        </p:txBody>
      </p:sp>
    </p:spTree>
    <p:extLst>
      <p:ext uri="{BB962C8B-B14F-4D97-AF65-F5344CB8AC3E}">
        <p14:creationId xmlns:p14="http://schemas.microsoft.com/office/powerpoint/2010/main" val="7462731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A89D79BF-77E9-4856-8F0E-162580F06ED2}" type="slidenum">
              <a:rPr lang="en-GB" altLang="pt-BR" sz="1200">
                <a:solidFill>
                  <a:srgbClr val="000000"/>
                </a:solidFill>
              </a:rPr>
              <a:pPr/>
              <a:t>1</a:t>
            </a:fld>
            <a:endParaRPr lang="en-GB" altLang="pt-BR" sz="1200">
              <a:solidFill>
                <a:srgbClr val="000000"/>
              </a:solidFill>
            </a:endParaRPr>
          </a:p>
        </p:txBody>
      </p:sp>
      <p:sp>
        <p:nvSpPr>
          <p:cNvPr id="10243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endParaRPr lang="pt-BR" altLang="pt-BR"/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body"/>
          </p:nvPr>
        </p:nvSpPr>
        <p:spPr>
          <a:xfrm>
            <a:off x="914400" y="4343400"/>
            <a:ext cx="5027613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 altLang="pt-B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9466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A3E5E11A-CCBA-4788-91E4-B5983C6FFB8C}" type="slidenum">
              <a:rPr lang="en-GB" altLang="pt-BR" sz="1200">
                <a:solidFill>
                  <a:srgbClr val="000000"/>
                </a:solidFill>
              </a:rPr>
              <a:pPr/>
              <a:t>2</a:t>
            </a:fld>
            <a:endParaRPr lang="en-GB" altLang="pt-BR" sz="1200">
              <a:solidFill>
                <a:srgbClr val="000000"/>
              </a:solidFill>
            </a:endParaRPr>
          </a:p>
        </p:txBody>
      </p:sp>
      <p:sp>
        <p:nvSpPr>
          <p:cNvPr id="11267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endParaRPr lang="pt-BR" altLang="pt-BR"/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body"/>
          </p:nvPr>
        </p:nvSpPr>
        <p:spPr>
          <a:xfrm>
            <a:off x="914400" y="4343400"/>
            <a:ext cx="5027613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 altLang="pt-B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00016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CFD5BAA3-2C2F-482E-84FC-1CD40E3A75CB}" type="slidenum">
              <a:rPr lang="en-GB" altLang="pt-BR" sz="1200">
                <a:solidFill>
                  <a:srgbClr val="000000"/>
                </a:solidFill>
              </a:rPr>
              <a:pPr/>
              <a:t>3</a:t>
            </a:fld>
            <a:endParaRPr lang="en-GB" altLang="pt-BR" sz="1200">
              <a:solidFill>
                <a:srgbClr val="000000"/>
              </a:solidFill>
            </a:endParaRPr>
          </a:p>
        </p:txBody>
      </p:sp>
      <p:sp>
        <p:nvSpPr>
          <p:cNvPr id="12291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endParaRPr lang="pt-BR" altLang="pt-BR"/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body"/>
          </p:nvPr>
        </p:nvSpPr>
        <p:spPr>
          <a:xfrm>
            <a:off x="914400" y="4343400"/>
            <a:ext cx="5027613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 altLang="pt-B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84660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CFD5BAA3-2C2F-482E-84FC-1CD40E3A75CB}" type="slidenum">
              <a:rPr lang="en-GB" altLang="pt-BR" sz="1200">
                <a:solidFill>
                  <a:srgbClr val="000000"/>
                </a:solidFill>
              </a:rPr>
              <a:pPr/>
              <a:t>4</a:t>
            </a:fld>
            <a:endParaRPr lang="en-GB" altLang="pt-BR" sz="1200">
              <a:solidFill>
                <a:srgbClr val="000000"/>
              </a:solidFill>
            </a:endParaRPr>
          </a:p>
        </p:txBody>
      </p:sp>
      <p:sp>
        <p:nvSpPr>
          <p:cNvPr id="12291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endParaRPr lang="pt-BR" altLang="pt-BR"/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body"/>
          </p:nvPr>
        </p:nvSpPr>
        <p:spPr>
          <a:xfrm>
            <a:off x="914400" y="4343400"/>
            <a:ext cx="5027613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 altLang="pt-B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23953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F6872CA0-DCF3-4F42-955C-67020A6CDC58}" type="slidenum">
              <a:rPr lang="en-GB" altLang="pt-BR" sz="1200">
                <a:solidFill>
                  <a:srgbClr val="000000"/>
                </a:solidFill>
              </a:rPr>
              <a:pPr/>
              <a:t>5</a:t>
            </a:fld>
            <a:endParaRPr lang="en-GB" altLang="pt-BR" sz="1200">
              <a:solidFill>
                <a:srgbClr val="000000"/>
              </a:solidFill>
            </a:endParaRPr>
          </a:p>
        </p:txBody>
      </p:sp>
      <p:sp>
        <p:nvSpPr>
          <p:cNvPr id="13315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endParaRPr lang="pt-BR" altLang="pt-BR"/>
          </a:p>
        </p:txBody>
      </p:sp>
      <p:sp>
        <p:nvSpPr>
          <p:cNvPr id="13316" name="Rectangle 2"/>
          <p:cNvSpPr>
            <a:spLocks noGrp="1" noChangeArrowheads="1"/>
          </p:cNvSpPr>
          <p:nvPr>
            <p:ph type="body"/>
          </p:nvPr>
        </p:nvSpPr>
        <p:spPr>
          <a:xfrm>
            <a:off x="914400" y="4343400"/>
            <a:ext cx="5027613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 altLang="pt-B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5639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5879405A-45AB-44CC-B573-A720A5D60C54}" type="slidenum">
              <a:rPr lang="en-GB" altLang="pt-BR" sz="1200">
                <a:solidFill>
                  <a:srgbClr val="000000"/>
                </a:solidFill>
              </a:rPr>
              <a:pPr/>
              <a:t>6</a:t>
            </a:fld>
            <a:endParaRPr lang="en-GB" altLang="pt-BR" sz="1200">
              <a:solidFill>
                <a:srgbClr val="000000"/>
              </a:solidFill>
            </a:endParaRPr>
          </a:p>
        </p:txBody>
      </p:sp>
      <p:sp>
        <p:nvSpPr>
          <p:cNvPr id="14339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endParaRPr lang="pt-BR" altLang="pt-BR"/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body"/>
          </p:nvPr>
        </p:nvSpPr>
        <p:spPr>
          <a:xfrm>
            <a:off x="914400" y="4343400"/>
            <a:ext cx="5027613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 altLang="pt-B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48927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FC886B26-9065-4DCA-96FB-67D9782B025E}" type="slidenum">
              <a:rPr lang="en-GB" altLang="pt-BR" sz="1200">
                <a:solidFill>
                  <a:srgbClr val="000000"/>
                </a:solidFill>
              </a:rPr>
              <a:pPr/>
              <a:t>7</a:t>
            </a:fld>
            <a:endParaRPr lang="en-GB" altLang="pt-BR" sz="1200">
              <a:solidFill>
                <a:srgbClr val="000000"/>
              </a:solidFill>
            </a:endParaRPr>
          </a:p>
        </p:txBody>
      </p:sp>
      <p:sp>
        <p:nvSpPr>
          <p:cNvPr id="15363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endParaRPr lang="pt-BR" altLang="pt-BR"/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body"/>
          </p:nvPr>
        </p:nvSpPr>
        <p:spPr>
          <a:xfrm>
            <a:off x="914400" y="4343400"/>
            <a:ext cx="5027613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 altLang="pt-B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11014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fld id="{EE833904-52B1-4B9A-A15E-DAB61AEF9096}" type="slidenum">
              <a:rPr lang="en-GB" altLang="pt-BR" sz="1200">
                <a:solidFill>
                  <a:srgbClr val="000000"/>
                </a:solidFill>
              </a:rPr>
              <a:pPr/>
              <a:t>8</a:t>
            </a:fld>
            <a:endParaRPr lang="en-GB" altLang="pt-BR" sz="1200">
              <a:solidFill>
                <a:srgbClr val="000000"/>
              </a:solidFill>
            </a:endParaRPr>
          </a:p>
        </p:txBody>
      </p:sp>
      <p:sp>
        <p:nvSpPr>
          <p:cNvPr id="16387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endParaRPr lang="pt-BR" altLang="pt-BR"/>
          </a:p>
        </p:txBody>
      </p:sp>
      <p:sp>
        <p:nvSpPr>
          <p:cNvPr id="16388" name="Rectangle 2"/>
          <p:cNvSpPr>
            <a:spLocks noGrp="1" noChangeArrowheads="1"/>
          </p:cNvSpPr>
          <p:nvPr>
            <p:ph type="body"/>
          </p:nvPr>
        </p:nvSpPr>
        <p:spPr>
          <a:xfrm>
            <a:off x="914400" y="4343400"/>
            <a:ext cx="5027613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 altLang="pt-BR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0848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EE518-988C-4248-BA6A-DA769BB739AA}" type="slidenum">
              <a:rPr lang="en-GB" altLang="pt-BR"/>
              <a:pPr/>
              <a:t>‹nº›</a:t>
            </a:fld>
            <a:endParaRPr lang="en-GB" altLang="pt-BR"/>
          </a:p>
        </p:txBody>
      </p:sp>
    </p:spTree>
    <p:extLst>
      <p:ext uri="{BB962C8B-B14F-4D97-AF65-F5344CB8AC3E}">
        <p14:creationId xmlns:p14="http://schemas.microsoft.com/office/powerpoint/2010/main" val="849569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8E9573-3FB9-4D75-89D7-FB1142B40315}" type="slidenum">
              <a:rPr lang="en-GB" altLang="pt-BR"/>
              <a:pPr/>
              <a:t>‹nº›</a:t>
            </a:fld>
            <a:endParaRPr lang="en-GB" altLang="pt-BR"/>
          </a:p>
        </p:txBody>
      </p:sp>
    </p:spTree>
    <p:extLst>
      <p:ext uri="{BB962C8B-B14F-4D97-AF65-F5344CB8AC3E}">
        <p14:creationId xmlns:p14="http://schemas.microsoft.com/office/powerpoint/2010/main" val="2611221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EA75FC-DF6F-41C1-8945-81B2BC26C10E}" type="slidenum">
              <a:rPr lang="en-GB" altLang="pt-BR"/>
              <a:pPr/>
              <a:t>‹nº›</a:t>
            </a:fld>
            <a:endParaRPr lang="en-GB" altLang="pt-BR"/>
          </a:p>
        </p:txBody>
      </p:sp>
    </p:spTree>
    <p:extLst>
      <p:ext uri="{BB962C8B-B14F-4D97-AF65-F5344CB8AC3E}">
        <p14:creationId xmlns:p14="http://schemas.microsoft.com/office/powerpoint/2010/main" val="28057269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5800" y="1155700"/>
            <a:ext cx="7769225" cy="14319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E25C27-1288-43C2-9CF1-04CAC2C398CE}" type="slidenum">
              <a:rPr lang="en-GB" altLang="pt-BR"/>
              <a:pPr/>
              <a:t>‹nº›</a:t>
            </a:fld>
            <a:endParaRPr lang="en-GB" altLang="pt-BR"/>
          </a:p>
        </p:txBody>
      </p:sp>
    </p:spTree>
    <p:extLst>
      <p:ext uri="{BB962C8B-B14F-4D97-AF65-F5344CB8AC3E}">
        <p14:creationId xmlns:p14="http://schemas.microsoft.com/office/powerpoint/2010/main" val="463234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2FFD7D-DD12-408A-8BB6-76A395F85A87}" type="slidenum">
              <a:rPr lang="en-GB" altLang="pt-BR"/>
              <a:pPr/>
              <a:t>‹nº›</a:t>
            </a:fld>
            <a:endParaRPr lang="en-GB" altLang="pt-BR"/>
          </a:p>
        </p:txBody>
      </p:sp>
    </p:spTree>
    <p:extLst>
      <p:ext uri="{BB962C8B-B14F-4D97-AF65-F5344CB8AC3E}">
        <p14:creationId xmlns:p14="http://schemas.microsoft.com/office/powerpoint/2010/main" val="1266370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270749-D285-4FBE-B2E4-4A2AB183C767}" type="slidenum">
              <a:rPr lang="en-GB" altLang="pt-BR"/>
              <a:pPr/>
              <a:t>‹nº›</a:t>
            </a:fld>
            <a:endParaRPr lang="en-GB" altLang="pt-BR"/>
          </a:p>
        </p:txBody>
      </p:sp>
    </p:spTree>
    <p:extLst>
      <p:ext uri="{BB962C8B-B14F-4D97-AF65-F5344CB8AC3E}">
        <p14:creationId xmlns:p14="http://schemas.microsoft.com/office/powerpoint/2010/main" val="4106870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E5B7A3-7D5D-4B4F-821B-5385CEDA2AF4}" type="slidenum">
              <a:rPr lang="en-GB" altLang="pt-BR"/>
              <a:pPr/>
              <a:t>‹nº›</a:t>
            </a:fld>
            <a:endParaRPr lang="en-GB" altLang="pt-BR"/>
          </a:p>
        </p:txBody>
      </p:sp>
    </p:spTree>
    <p:extLst>
      <p:ext uri="{BB962C8B-B14F-4D97-AF65-F5344CB8AC3E}">
        <p14:creationId xmlns:p14="http://schemas.microsoft.com/office/powerpoint/2010/main" val="2048051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DB3D30-C2E4-4224-BBB5-6D1567D36087}" type="slidenum">
              <a:rPr lang="en-GB" altLang="pt-BR"/>
              <a:pPr/>
              <a:t>‹nº›</a:t>
            </a:fld>
            <a:endParaRPr lang="en-GB" altLang="pt-BR"/>
          </a:p>
        </p:txBody>
      </p:sp>
    </p:spTree>
    <p:extLst>
      <p:ext uri="{BB962C8B-B14F-4D97-AF65-F5344CB8AC3E}">
        <p14:creationId xmlns:p14="http://schemas.microsoft.com/office/powerpoint/2010/main" val="87631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98993A-2BC4-4441-9CAD-7F5B4F7FC73F}" type="slidenum">
              <a:rPr lang="en-GB" altLang="pt-BR"/>
              <a:pPr/>
              <a:t>‹nº›</a:t>
            </a:fld>
            <a:endParaRPr lang="en-GB" altLang="pt-BR"/>
          </a:p>
        </p:txBody>
      </p:sp>
    </p:spTree>
    <p:extLst>
      <p:ext uri="{BB962C8B-B14F-4D97-AF65-F5344CB8AC3E}">
        <p14:creationId xmlns:p14="http://schemas.microsoft.com/office/powerpoint/2010/main" val="1714235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FBCFF-F628-484F-BD24-4B85ABF1B117}" type="slidenum">
              <a:rPr lang="en-GB" altLang="pt-BR"/>
              <a:pPr/>
              <a:t>‹nº›</a:t>
            </a:fld>
            <a:endParaRPr lang="en-GB" altLang="pt-BR"/>
          </a:p>
        </p:txBody>
      </p:sp>
    </p:spTree>
    <p:extLst>
      <p:ext uri="{BB962C8B-B14F-4D97-AF65-F5344CB8AC3E}">
        <p14:creationId xmlns:p14="http://schemas.microsoft.com/office/powerpoint/2010/main" val="3333714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F7AC53-8AD8-4CA7-A036-60E10995C12C}" type="slidenum">
              <a:rPr lang="en-GB" altLang="pt-BR"/>
              <a:pPr/>
              <a:t>‹nº›</a:t>
            </a:fld>
            <a:endParaRPr lang="en-GB" altLang="pt-BR"/>
          </a:p>
        </p:txBody>
      </p:sp>
    </p:spTree>
    <p:extLst>
      <p:ext uri="{BB962C8B-B14F-4D97-AF65-F5344CB8AC3E}">
        <p14:creationId xmlns:p14="http://schemas.microsoft.com/office/powerpoint/2010/main" val="27015174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2B4830-656F-465E-AB98-6B7BF2ACD2E9}" type="slidenum">
              <a:rPr lang="en-GB" altLang="pt-BR"/>
              <a:pPr/>
              <a:t>‹nº›</a:t>
            </a:fld>
            <a:endParaRPr lang="en-GB" altLang="pt-BR"/>
          </a:p>
        </p:txBody>
      </p:sp>
    </p:spTree>
    <p:extLst>
      <p:ext uri="{BB962C8B-B14F-4D97-AF65-F5344CB8AC3E}">
        <p14:creationId xmlns:p14="http://schemas.microsoft.com/office/powerpoint/2010/main" val="3207122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/>
              <a:t>Clique para editar o estilo do título mestre</a:t>
            </a:r>
          </a:p>
        </p:txBody>
      </p:sp>
      <p:sp>
        <p:nvSpPr>
          <p:cNvPr id="1027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/>
              <a:t>Clique para editar os estilos do texto mestre</a:t>
            </a:r>
          </a:p>
          <a:p>
            <a:pPr lvl="1"/>
            <a:r>
              <a:rPr lang="pt-BR" altLang="pt-BR"/>
              <a:t>Segundo nível</a:t>
            </a:r>
          </a:p>
          <a:p>
            <a:pPr lvl="2"/>
            <a:r>
              <a:rPr lang="pt-BR" altLang="pt-BR"/>
              <a:t>Terceiro nível</a:t>
            </a:r>
          </a:p>
          <a:p>
            <a:pPr lvl="3"/>
            <a:r>
              <a:rPr lang="pt-BR" altLang="pt-BR"/>
              <a:t>Quarto nível</a:t>
            </a:r>
          </a:p>
          <a:p>
            <a:pPr lvl="4"/>
            <a:r>
              <a:rPr lang="pt-BR" alt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buFont typeface="Times New Roman" pitchFamily="18" charset="0"/>
              <a:buNone/>
              <a:defRPr sz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buFont typeface="Times New Roman" pitchFamily="18" charset="0"/>
              <a:buNone/>
              <a:defRPr sz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F038ADCC-EDBF-402A-B17F-32C9A2D5CF98}" type="slidenum">
              <a:rPr lang="en-GB" altLang="pt-BR"/>
              <a:pPr/>
              <a:t>‹nº›</a:t>
            </a:fld>
            <a:endParaRPr lang="en-GB" alt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>
          <a:xfrm>
            <a:off x="684213" y="2205038"/>
            <a:ext cx="77724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pt-BR" sz="3800"/>
              <a:t>INTRODUÇÃO  À LINGUAGEM  SQL</a:t>
            </a:r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2743200" y="4149725"/>
            <a:ext cx="6400800" cy="838200"/>
          </a:xfrm>
        </p:spPr>
        <p:txBody>
          <a:bodyPr lIns="92160" tIns="46080" rIns="92160" bIns="46080"/>
          <a:lstStyle/>
          <a:p>
            <a:pPr marL="0" indent="0" algn="ctr" eaLnBrk="1" hangingPunct="1">
              <a:spcBef>
                <a:spcPts val="600"/>
              </a:spcBef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pt-BR" sz="2400"/>
              <a:t>Profª Rosana  Traversa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pt-BR" b="1"/>
              <a:t>A Linguagem SQL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idx="1"/>
          </p:nvPr>
        </p:nvSpPr>
        <p:spPr>
          <a:xfrm>
            <a:off x="762000" y="1676400"/>
            <a:ext cx="7924800" cy="4516438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Bef>
                <a:spcPts val="2800"/>
              </a:spcBef>
              <a:spcAft>
                <a:spcPts val="0"/>
              </a:spcAft>
              <a:buClr>
                <a:srgbClr val="CC0066"/>
              </a:buCl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800" b="1" dirty="0"/>
              <a:t>S</a:t>
            </a:r>
            <a:r>
              <a:rPr lang="en-GB" sz="2800" dirty="0"/>
              <a:t>tructured </a:t>
            </a:r>
            <a:r>
              <a:rPr lang="en-GB" sz="2800" b="1" dirty="0"/>
              <a:t>Q</a:t>
            </a:r>
            <a:r>
              <a:rPr lang="en-GB" sz="2800" dirty="0"/>
              <a:t>uery </a:t>
            </a:r>
            <a:r>
              <a:rPr lang="en-GB" sz="2800" b="1" dirty="0"/>
              <a:t>L</a:t>
            </a:r>
            <a:r>
              <a:rPr lang="en-GB" sz="2800" dirty="0"/>
              <a:t>anguage – </a:t>
            </a:r>
            <a:r>
              <a:rPr lang="en-GB" sz="2800" dirty="0" err="1"/>
              <a:t>linguagem</a:t>
            </a:r>
            <a:r>
              <a:rPr lang="en-GB" sz="2800" dirty="0"/>
              <a:t> de </a:t>
            </a:r>
            <a:r>
              <a:rPr lang="en-GB" sz="2800" dirty="0" err="1"/>
              <a:t>consulta</a:t>
            </a:r>
            <a:r>
              <a:rPr lang="en-GB" sz="2800" dirty="0"/>
              <a:t> </a:t>
            </a:r>
            <a:r>
              <a:rPr lang="en-GB" sz="2800" dirty="0" err="1"/>
              <a:t>estruturada</a:t>
            </a:r>
            <a:r>
              <a:rPr lang="en-GB" sz="2800" dirty="0"/>
              <a:t> a </a:t>
            </a:r>
            <a:r>
              <a:rPr lang="en-GB" sz="2800" dirty="0" err="1"/>
              <a:t>bancos</a:t>
            </a:r>
            <a:r>
              <a:rPr lang="en-GB" sz="2800" dirty="0"/>
              <a:t> de dados</a:t>
            </a:r>
          </a:p>
          <a:p>
            <a:pPr eaLnBrk="1" fontAlgn="auto" hangingPunct="1">
              <a:spcBef>
                <a:spcPts val="2800"/>
              </a:spcBef>
              <a:spcAft>
                <a:spcPts val="0"/>
              </a:spcAft>
              <a:buClr>
                <a:srgbClr val="CC0066"/>
              </a:buCl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800" dirty="0" err="1"/>
              <a:t>Introduzida</a:t>
            </a:r>
            <a:r>
              <a:rPr lang="en-GB" sz="2800" dirty="0"/>
              <a:t> </a:t>
            </a:r>
            <a:r>
              <a:rPr lang="en-GB" sz="2800" dirty="0" err="1"/>
              <a:t>pela</a:t>
            </a:r>
            <a:r>
              <a:rPr lang="en-GB" sz="2800" dirty="0"/>
              <a:t> IBM (1970) e </a:t>
            </a:r>
            <a:r>
              <a:rPr lang="en-GB" sz="2800" dirty="0" err="1"/>
              <a:t>posteriormente</a:t>
            </a:r>
            <a:r>
              <a:rPr lang="en-GB" sz="2800" dirty="0"/>
              <a:t> </a:t>
            </a:r>
            <a:r>
              <a:rPr lang="en-GB" sz="2800" dirty="0" err="1"/>
              <a:t>padronizada</a:t>
            </a:r>
            <a:r>
              <a:rPr lang="en-GB" sz="2800" dirty="0"/>
              <a:t> </a:t>
            </a:r>
            <a:r>
              <a:rPr lang="en-GB" sz="2800" dirty="0" err="1"/>
              <a:t>pelo</a:t>
            </a:r>
            <a:r>
              <a:rPr lang="en-GB" sz="2800" dirty="0"/>
              <a:t> ANSI (1986)</a:t>
            </a:r>
          </a:p>
          <a:p>
            <a:pPr eaLnBrk="1" fontAlgn="auto" hangingPunct="1">
              <a:spcBef>
                <a:spcPts val="2800"/>
              </a:spcBef>
              <a:spcAft>
                <a:spcPts val="0"/>
              </a:spcAft>
              <a:buClr>
                <a:srgbClr val="CC0066"/>
              </a:buCl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800" dirty="0" err="1"/>
              <a:t>Linguagem</a:t>
            </a:r>
            <a:r>
              <a:rPr lang="en-GB" sz="2800" dirty="0"/>
              <a:t> </a:t>
            </a:r>
            <a:r>
              <a:rPr lang="en-GB" sz="2800" dirty="0" err="1"/>
              <a:t>não</a:t>
            </a:r>
            <a:r>
              <a:rPr lang="en-GB" sz="2800" dirty="0"/>
              <a:t> procedural</a:t>
            </a:r>
          </a:p>
          <a:p>
            <a:pPr eaLnBrk="1" fontAlgn="auto" hangingPunct="1">
              <a:spcBef>
                <a:spcPts val="2800"/>
              </a:spcBef>
              <a:spcAft>
                <a:spcPts val="0"/>
              </a:spcAft>
              <a:buClr>
                <a:srgbClr val="CC0066"/>
              </a:buCl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800" dirty="0" err="1"/>
              <a:t>Utilizada</a:t>
            </a:r>
            <a:r>
              <a:rPr lang="en-GB" sz="2800" dirty="0"/>
              <a:t> </a:t>
            </a:r>
            <a:r>
              <a:rPr lang="en-GB" sz="2800" dirty="0" err="1"/>
              <a:t>por</a:t>
            </a:r>
            <a:r>
              <a:rPr lang="en-GB" sz="2800" dirty="0"/>
              <a:t> </a:t>
            </a:r>
            <a:r>
              <a:rPr lang="en-GB" sz="2800" dirty="0" err="1"/>
              <a:t>diversos</a:t>
            </a:r>
            <a:r>
              <a:rPr lang="en-GB" sz="2800" dirty="0"/>
              <a:t> SGBD </a:t>
            </a:r>
            <a:r>
              <a:rPr lang="en-GB" sz="2800" dirty="0" err="1"/>
              <a:t>como</a:t>
            </a:r>
            <a:r>
              <a:rPr lang="en-GB" sz="2800" dirty="0"/>
              <a:t>:	</a:t>
            </a:r>
          </a:p>
          <a:p>
            <a:pPr lvl="2" eaLnBrk="1" fontAlgn="auto" hangingPunct="1">
              <a:lnSpc>
                <a:spcPct val="135000"/>
              </a:lnSpc>
              <a:spcBef>
                <a:spcPts val="2400"/>
              </a:spcBef>
              <a:spcAft>
                <a:spcPts val="0"/>
              </a:spcAft>
              <a:buFont typeface="Arial" panose="020B0604020202020204" pitchFamily="34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dirty="0">
                <a:solidFill>
                  <a:srgbClr val="CC0066"/>
                </a:solidFill>
              </a:rPr>
              <a:t>Access, </a:t>
            </a:r>
            <a:r>
              <a:rPr lang="en-GB" dirty="0" err="1">
                <a:solidFill>
                  <a:srgbClr val="CC0066"/>
                </a:solidFill>
              </a:rPr>
              <a:t>MySql</a:t>
            </a:r>
            <a:r>
              <a:rPr lang="en-GB" dirty="0">
                <a:solidFill>
                  <a:srgbClr val="CC0066"/>
                </a:solidFill>
              </a:rPr>
              <a:t>, Paradox, </a:t>
            </a:r>
            <a:r>
              <a:rPr lang="en-GB" dirty="0" err="1">
                <a:solidFill>
                  <a:srgbClr val="CC0066"/>
                </a:solidFill>
              </a:rPr>
              <a:t>PostGre</a:t>
            </a:r>
            <a:r>
              <a:rPr lang="en-GB" dirty="0">
                <a:solidFill>
                  <a:srgbClr val="CC0066"/>
                </a:solidFill>
              </a:rPr>
              <a:t>, Oracle, </a:t>
            </a:r>
            <a:r>
              <a:rPr lang="en-GB" dirty="0" err="1">
                <a:solidFill>
                  <a:srgbClr val="CC0066"/>
                </a:solidFill>
              </a:rPr>
              <a:t>SQLServer</a:t>
            </a:r>
            <a:r>
              <a:rPr lang="en-GB" dirty="0">
                <a:solidFill>
                  <a:srgbClr val="CC0066"/>
                </a:solidFill>
              </a:rPr>
              <a:t>, Informix, etc</a:t>
            </a:r>
            <a:r>
              <a:rPr lang="en-GB" dirty="0">
                <a:solidFill>
                  <a:srgbClr val="FF7C80"/>
                </a:solidFill>
              </a:rPr>
              <a:t> 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pt-BR"/>
              <a:t>A Linguagem SQL - </a:t>
            </a:r>
            <a:r>
              <a:rPr lang="en-GB" altLang="pt-BR">
                <a:solidFill>
                  <a:srgbClr val="FF0066"/>
                </a:solidFill>
              </a:rPr>
              <a:t>Estrutura 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idx="1"/>
          </p:nvPr>
        </p:nvSpPr>
        <p:spPr>
          <a:xfrm>
            <a:off x="539750" y="1341438"/>
            <a:ext cx="8604250" cy="4464050"/>
          </a:xfrm>
        </p:spPr>
        <p:txBody>
          <a:bodyPr/>
          <a:lstStyle/>
          <a:p>
            <a:pPr eaLnBrk="1" hangingPunct="1">
              <a:spcBef>
                <a:spcPts val="1200"/>
              </a:spcBef>
              <a:spcAft>
                <a:spcPts val="300"/>
              </a:spcAft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400" dirty="0">
                <a:latin typeface="Arial" panose="020B0604020202020204" pitchFamily="34" charset="0"/>
              </a:rPr>
              <a:t>A </a:t>
            </a:r>
            <a:r>
              <a:rPr lang="en-GB" altLang="pt-BR" sz="2400" dirty="0" err="1">
                <a:latin typeface="Arial" panose="020B0604020202020204" pitchFamily="34" charset="0"/>
              </a:rPr>
              <a:t>linguagem</a:t>
            </a:r>
            <a:r>
              <a:rPr lang="en-GB" altLang="pt-BR" sz="2400" dirty="0">
                <a:latin typeface="Arial" panose="020B0604020202020204" pitchFamily="34" charset="0"/>
              </a:rPr>
              <a:t> SQL </a:t>
            </a:r>
            <a:r>
              <a:rPr lang="en-GB" altLang="pt-BR" sz="2400" dirty="0" err="1">
                <a:latin typeface="Arial" panose="020B0604020202020204" pitchFamily="34" charset="0"/>
              </a:rPr>
              <a:t>representa</a:t>
            </a:r>
            <a:r>
              <a:rPr lang="en-GB" altLang="pt-BR" sz="2400" dirty="0">
                <a:latin typeface="Arial" panose="020B0604020202020204" pitchFamily="34" charset="0"/>
              </a:rPr>
              <a:t> um </a:t>
            </a:r>
            <a:r>
              <a:rPr lang="en-GB" altLang="pt-BR" sz="2400" dirty="0" err="1">
                <a:latin typeface="Arial" panose="020B0604020202020204" pitchFamily="34" charset="0"/>
              </a:rPr>
              <a:t>conjunto</a:t>
            </a:r>
            <a:r>
              <a:rPr lang="en-GB" altLang="pt-BR" sz="2400" dirty="0">
                <a:latin typeface="Arial" panose="020B0604020202020204" pitchFamily="34" charset="0"/>
              </a:rPr>
              <a:t> de </a:t>
            </a:r>
            <a:r>
              <a:rPr lang="en-GB" altLang="pt-BR" sz="2400" dirty="0" err="1">
                <a:latin typeface="Arial" panose="020B0604020202020204" pitchFamily="34" charset="0"/>
              </a:rPr>
              <a:t>comandos</a:t>
            </a:r>
            <a:r>
              <a:rPr lang="en-GB" altLang="pt-BR" sz="2400" dirty="0">
                <a:latin typeface="Arial" panose="020B0604020202020204" pitchFamily="34" charset="0"/>
              </a:rPr>
              <a:t> </a:t>
            </a:r>
            <a:r>
              <a:rPr lang="en-GB" altLang="pt-BR" sz="2400" dirty="0" err="1">
                <a:latin typeface="Arial" panose="020B0604020202020204" pitchFamily="34" charset="0"/>
              </a:rPr>
              <a:t>responsáveis</a:t>
            </a:r>
            <a:r>
              <a:rPr lang="en-GB" altLang="pt-BR" sz="2400" dirty="0">
                <a:latin typeface="Arial" panose="020B0604020202020204" pitchFamily="34" charset="0"/>
              </a:rPr>
              <a:t>: </a:t>
            </a:r>
          </a:p>
          <a:p>
            <a:pPr lvl="1" eaLnBrk="1" hangingPunct="1">
              <a:spcBef>
                <a:spcPts val="1200"/>
              </a:spcBef>
              <a:spcAft>
                <a:spcPts val="300"/>
              </a:spcAft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400" dirty="0">
                <a:latin typeface="Arial" panose="020B0604020202020204" pitchFamily="34" charset="0"/>
              </a:rPr>
              <a:t> pela </a:t>
            </a:r>
            <a:r>
              <a:rPr lang="en-GB" altLang="pt-BR" sz="2400" dirty="0" err="1">
                <a:latin typeface="Arial" panose="020B0604020202020204" pitchFamily="34" charset="0"/>
              </a:rPr>
              <a:t>definição</a:t>
            </a:r>
            <a:r>
              <a:rPr lang="en-GB" altLang="pt-BR" sz="2400" dirty="0">
                <a:latin typeface="Arial" panose="020B0604020202020204" pitchFamily="34" charset="0"/>
              </a:rPr>
              <a:t> das </a:t>
            </a:r>
            <a:r>
              <a:rPr lang="en-GB" altLang="pt-BR" sz="2400" dirty="0" err="1">
                <a:latin typeface="Arial" panose="020B0604020202020204" pitchFamily="34" charset="0"/>
              </a:rPr>
              <a:t>estruturas</a:t>
            </a:r>
            <a:r>
              <a:rPr lang="en-GB" altLang="pt-BR" sz="2400" dirty="0">
                <a:latin typeface="Arial" panose="020B0604020202020204" pitchFamily="34" charset="0"/>
              </a:rPr>
              <a:t> do banco de dados (</a:t>
            </a:r>
            <a:r>
              <a:rPr lang="en-GB" altLang="pt-BR" sz="2400" dirty="0" err="1">
                <a:latin typeface="Arial" panose="020B0604020202020204" pitchFamily="34" charset="0"/>
              </a:rPr>
              <a:t>tabelas</a:t>
            </a:r>
            <a:r>
              <a:rPr lang="en-GB" altLang="pt-BR" sz="2400" dirty="0">
                <a:latin typeface="Arial" panose="020B0604020202020204" pitchFamily="34" charset="0"/>
              </a:rPr>
              <a:t>, </a:t>
            </a:r>
            <a:r>
              <a:rPr lang="en-GB" altLang="pt-BR" sz="2400" dirty="0" err="1">
                <a:latin typeface="Arial" panose="020B0604020202020204" pitchFamily="34" charset="0"/>
              </a:rPr>
              <a:t>views,etc</a:t>
            </a:r>
            <a:r>
              <a:rPr lang="en-GB" altLang="pt-BR" sz="2400" dirty="0">
                <a:latin typeface="Arial" panose="020B0604020202020204" pitchFamily="34" charset="0"/>
              </a:rPr>
              <a:t>)</a:t>
            </a:r>
          </a:p>
          <a:p>
            <a:pPr lvl="1" eaLnBrk="1" hangingPunct="1">
              <a:spcBef>
                <a:spcPts val="1200"/>
              </a:spcBef>
              <a:spcAft>
                <a:spcPts val="300"/>
              </a:spcAft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400" dirty="0" err="1">
                <a:latin typeface="Arial" panose="020B0604020202020204" pitchFamily="34" charset="0"/>
              </a:rPr>
              <a:t>comandos</a:t>
            </a:r>
            <a:r>
              <a:rPr lang="en-GB" altLang="pt-BR" sz="2400" dirty="0">
                <a:latin typeface="Arial" panose="020B0604020202020204" pitchFamily="34" charset="0"/>
              </a:rPr>
              <a:t> de </a:t>
            </a:r>
            <a:r>
              <a:rPr lang="en-GB" altLang="pt-BR" sz="2400" dirty="0" err="1">
                <a:latin typeface="Arial" panose="020B0604020202020204" pitchFamily="34" charset="0"/>
              </a:rPr>
              <a:t>controle</a:t>
            </a:r>
            <a:endParaRPr lang="en-GB" altLang="pt-BR" sz="2400" dirty="0">
              <a:latin typeface="Arial" panose="020B0604020202020204" pitchFamily="34" charset="0"/>
            </a:endParaRPr>
          </a:p>
          <a:p>
            <a:pPr lvl="1" eaLnBrk="1" hangingPunct="1">
              <a:spcBef>
                <a:spcPts val="1200"/>
              </a:spcBef>
              <a:spcAft>
                <a:spcPts val="300"/>
              </a:spcAft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400" dirty="0">
                <a:latin typeface="Arial" panose="020B0604020202020204" pitchFamily="34" charset="0"/>
              </a:rPr>
              <a:t> </a:t>
            </a:r>
            <a:r>
              <a:rPr lang="en-GB" altLang="pt-BR" sz="2400" dirty="0" err="1">
                <a:latin typeface="Arial" panose="020B0604020202020204" pitchFamily="34" charset="0"/>
              </a:rPr>
              <a:t>comandos</a:t>
            </a:r>
            <a:r>
              <a:rPr lang="en-GB" altLang="pt-BR" sz="2400" dirty="0">
                <a:latin typeface="Arial" panose="020B0604020202020204" pitchFamily="34" charset="0"/>
              </a:rPr>
              <a:t> de </a:t>
            </a:r>
            <a:r>
              <a:rPr lang="en-GB" altLang="pt-BR" sz="2400" dirty="0" err="1">
                <a:latin typeface="Arial" panose="020B0604020202020204" pitchFamily="34" charset="0"/>
              </a:rPr>
              <a:t>manipulação</a:t>
            </a:r>
            <a:r>
              <a:rPr lang="en-GB" altLang="pt-BR" sz="2400" dirty="0">
                <a:latin typeface="Arial" panose="020B0604020202020204" pitchFamily="34" charset="0"/>
              </a:rPr>
              <a:t> dos dados </a:t>
            </a:r>
            <a:r>
              <a:rPr lang="en-GB" altLang="pt-BR" sz="2400" dirty="0" err="1">
                <a:latin typeface="Arial" panose="020B0604020202020204" pitchFamily="34" charset="0"/>
              </a:rPr>
              <a:t>em</a:t>
            </a:r>
            <a:r>
              <a:rPr lang="en-GB" altLang="pt-BR" sz="2400" dirty="0">
                <a:latin typeface="Arial" panose="020B0604020202020204" pitchFamily="34" charset="0"/>
              </a:rPr>
              <a:t> um banco de dados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pt-BR"/>
              <a:t>A Linguagem SQL - </a:t>
            </a:r>
            <a:r>
              <a:rPr lang="en-GB" altLang="pt-BR">
                <a:solidFill>
                  <a:srgbClr val="FF0066"/>
                </a:solidFill>
              </a:rPr>
              <a:t>Estrutura 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idx="1"/>
          </p:nvPr>
        </p:nvSpPr>
        <p:spPr>
          <a:xfrm>
            <a:off x="532914" y="1124744"/>
            <a:ext cx="8604250" cy="4464050"/>
          </a:xfrm>
        </p:spPr>
        <p:txBody>
          <a:bodyPr/>
          <a:lstStyle/>
          <a:p>
            <a:pPr eaLnBrk="1" hangingPunct="1">
              <a:spcBef>
                <a:spcPts val="12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600" dirty="0" err="1">
                <a:latin typeface="Arial" panose="020B0604020202020204" pitchFamily="34" charset="0"/>
              </a:rPr>
              <a:t>Os</a:t>
            </a:r>
            <a:r>
              <a:rPr lang="en-GB" altLang="pt-BR" sz="2600" dirty="0">
                <a:latin typeface="Arial" panose="020B0604020202020204" pitchFamily="34" charset="0"/>
              </a:rPr>
              <a:t> </a:t>
            </a:r>
            <a:r>
              <a:rPr lang="en-GB" altLang="pt-BR" sz="2600" dirty="0" err="1">
                <a:latin typeface="Arial" panose="020B0604020202020204" pitchFamily="34" charset="0"/>
              </a:rPr>
              <a:t>comandos</a:t>
            </a:r>
            <a:r>
              <a:rPr lang="en-GB" altLang="pt-BR" sz="2600" dirty="0">
                <a:latin typeface="Arial" panose="020B0604020202020204" pitchFamily="34" charset="0"/>
              </a:rPr>
              <a:t> </a:t>
            </a:r>
            <a:r>
              <a:rPr lang="en-GB" altLang="pt-BR" sz="2600" dirty="0" err="1">
                <a:latin typeface="Arial" panose="020B0604020202020204" pitchFamily="34" charset="0"/>
              </a:rPr>
              <a:t>são</a:t>
            </a:r>
            <a:r>
              <a:rPr lang="en-GB" altLang="pt-BR" sz="2600" dirty="0">
                <a:latin typeface="Arial" panose="020B0604020202020204" pitchFamily="34" charset="0"/>
              </a:rPr>
              <a:t> </a:t>
            </a:r>
            <a:r>
              <a:rPr lang="en-GB" altLang="pt-BR" sz="2600" dirty="0" err="1">
                <a:latin typeface="Arial" panose="020B0604020202020204" pitchFamily="34" charset="0"/>
              </a:rPr>
              <a:t>subdivididos</a:t>
            </a:r>
            <a:r>
              <a:rPr lang="en-GB" altLang="pt-BR" sz="2600" dirty="0">
                <a:latin typeface="Arial" panose="020B0604020202020204" pitchFamily="34" charset="0"/>
              </a:rPr>
              <a:t> </a:t>
            </a:r>
            <a:r>
              <a:rPr lang="en-GB" altLang="pt-BR" sz="2600" dirty="0" err="1">
                <a:latin typeface="Arial" panose="020B0604020202020204" pitchFamily="34" charset="0"/>
              </a:rPr>
              <a:t>em</a:t>
            </a:r>
            <a:r>
              <a:rPr lang="en-GB" altLang="pt-BR" sz="2600" dirty="0">
                <a:latin typeface="Arial" panose="020B0604020202020204" pitchFamily="34" charset="0"/>
              </a:rPr>
              <a:t> :</a:t>
            </a:r>
          </a:p>
          <a:p>
            <a:pPr lvl="1" eaLnBrk="1" hangingPunct="1">
              <a:spcBef>
                <a:spcPts val="6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600" dirty="0">
                <a:solidFill>
                  <a:srgbClr val="FF0066"/>
                </a:solidFill>
                <a:latin typeface="Arial" panose="020B0604020202020204" pitchFamily="34" charset="0"/>
              </a:rPr>
              <a:t> </a:t>
            </a:r>
            <a:r>
              <a:rPr lang="en-GB" altLang="pt-BR" sz="2600" dirty="0" err="1">
                <a:solidFill>
                  <a:srgbClr val="FF0066"/>
                </a:solidFill>
                <a:latin typeface="Arial" panose="020B0604020202020204" pitchFamily="34" charset="0"/>
              </a:rPr>
              <a:t>Comandos</a:t>
            </a:r>
            <a:r>
              <a:rPr lang="en-GB" altLang="pt-BR" sz="2600" dirty="0">
                <a:solidFill>
                  <a:srgbClr val="FF0066"/>
                </a:solidFill>
                <a:latin typeface="Arial" panose="020B0604020202020204" pitchFamily="34" charset="0"/>
              </a:rPr>
              <a:t> DDL (Data Definition Language) </a:t>
            </a:r>
            <a:r>
              <a:rPr lang="en-GB" altLang="pt-BR" sz="2600" dirty="0">
                <a:latin typeface="Arial" panose="020B0604020202020204" pitchFamily="34" charset="0"/>
              </a:rPr>
              <a:t>- </a:t>
            </a:r>
            <a:r>
              <a:rPr lang="en-GB" altLang="pt-BR" sz="2600" dirty="0" err="1">
                <a:latin typeface="Arial" panose="020B0604020202020204" pitchFamily="34" charset="0"/>
              </a:rPr>
              <a:t>Conjunto</a:t>
            </a:r>
            <a:r>
              <a:rPr lang="en-GB" altLang="pt-BR" sz="2600" dirty="0">
                <a:latin typeface="Arial" panose="020B0604020202020204" pitchFamily="34" charset="0"/>
              </a:rPr>
              <a:t> de </a:t>
            </a:r>
            <a:r>
              <a:rPr lang="en-GB" altLang="pt-BR" sz="2600" dirty="0" err="1">
                <a:latin typeface="Arial" panose="020B0604020202020204" pitchFamily="34" charset="0"/>
              </a:rPr>
              <a:t>comandos</a:t>
            </a:r>
            <a:r>
              <a:rPr lang="en-GB" altLang="pt-BR" sz="2600" dirty="0">
                <a:latin typeface="Arial" panose="020B0604020202020204" pitchFamily="34" charset="0"/>
              </a:rPr>
              <a:t> </a:t>
            </a:r>
            <a:r>
              <a:rPr lang="en-GB" altLang="pt-BR" sz="2600" dirty="0" err="1">
                <a:latin typeface="Arial" panose="020B0604020202020204" pitchFamily="34" charset="0"/>
              </a:rPr>
              <a:t>responsáveis</a:t>
            </a:r>
            <a:r>
              <a:rPr lang="en-GB" altLang="pt-BR" sz="2600" dirty="0">
                <a:latin typeface="Arial" panose="020B0604020202020204" pitchFamily="34" charset="0"/>
              </a:rPr>
              <a:t> pela </a:t>
            </a:r>
            <a:r>
              <a:rPr lang="en-GB" altLang="pt-BR" sz="2600" dirty="0" err="1">
                <a:latin typeface="Arial" panose="020B0604020202020204" pitchFamily="34" charset="0"/>
              </a:rPr>
              <a:t>criação</a:t>
            </a:r>
            <a:r>
              <a:rPr lang="en-GB" altLang="pt-BR" sz="2600" dirty="0">
                <a:latin typeface="Arial" panose="020B0604020202020204" pitchFamily="34" charset="0"/>
              </a:rPr>
              <a:t>, </a:t>
            </a:r>
            <a:r>
              <a:rPr lang="en-GB" altLang="pt-BR" sz="2600" dirty="0" err="1">
                <a:latin typeface="Arial" panose="020B0604020202020204" pitchFamily="34" charset="0"/>
              </a:rPr>
              <a:t>alteração</a:t>
            </a:r>
            <a:r>
              <a:rPr lang="en-GB" altLang="pt-BR" sz="2600" dirty="0">
                <a:latin typeface="Arial" panose="020B0604020202020204" pitchFamily="34" charset="0"/>
              </a:rPr>
              <a:t> e </a:t>
            </a:r>
            <a:r>
              <a:rPr lang="en-GB" altLang="pt-BR" sz="2600" dirty="0" err="1">
                <a:latin typeface="Arial" panose="020B0604020202020204" pitchFamily="34" charset="0"/>
              </a:rPr>
              <a:t>deleção</a:t>
            </a:r>
            <a:r>
              <a:rPr lang="en-GB" altLang="pt-BR" sz="2600" dirty="0">
                <a:latin typeface="Arial" panose="020B0604020202020204" pitchFamily="34" charset="0"/>
              </a:rPr>
              <a:t> da </a:t>
            </a:r>
            <a:r>
              <a:rPr lang="en-GB" altLang="pt-BR" sz="2600" dirty="0" err="1">
                <a:latin typeface="Arial" panose="020B0604020202020204" pitchFamily="34" charset="0"/>
              </a:rPr>
              <a:t>estrutura</a:t>
            </a:r>
            <a:r>
              <a:rPr lang="en-GB" altLang="pt-BR" sz="2600" dirty="0">
                <a:latin typeface="Arial" panose="020B0604020202020204" pitchFamily="34" charset="0"/>
              </a:rPr>
              <a:t> dos </a:t>
            </a:r>
            <a:r>
              <a:rPr lang="en-GB" altLang="pt-BR" sz="2600" dirty="0" err="1">
                <a:latin typeface="Arial" panose="020B0604020202020204" pitchFamily="34" charset="0"/>
              </a:rPr>
              <a:t>objetos</a:t>
            </a:r>
            <a:r>
              <a:rPr lang="en-GB" altLang="pt-BR" sz="2600" dirty="0">
                <a:latin typeface="Arial" panose="020B0604020202020204" pitchFamily="34" charset="0"/>
              </a:rPr>
              <a:t> de um banco de dados (</a:t>
            </a:r>
            <a:r>
              <a:rPr lang="en-GB" altLang="pt-BR" sz="2600" dirty="0" err="1">
                <a:latin typeface="Arial" panose="020B0604020202020204" pitchFamily="34" charset="0"/>
              </a:rPr>
              <a:t>tabelas</a:t>
            </a:r>
            <a:r>
              <a:rPr lang="en-GB" altLang="pt-BR" sz="2600" dirty="0">
                <a:latin typeface="Arial" panose="020B0604020202020204" pitchFamily="34" charset="0"/>
              </a:rPr>
              <a:t>, </a:t>
            </a:r>
            <a:r>
              <a:rPr lang="en-GB" altLang="pt-BR" sz="2600" dirty="0" err="1">
                <a:latin typeface="Arial" panose="020B0604020202020204" pitchFamily="34" charset="0"/>
              </a:rPr>
              <a:t>visões</a:t>
            </a:r>
            <a:r>
              <a:rPr lang="en-GB" altLang="pt-BR" sz="2600" dirty="0">
                <a:latin typeface="Arial" panose="020B0604020202020204" pitchFamily="34" charset="0"/>
              </a:rPr>
              <a:t>, </a:t>
            </a:r>
            <a:r>
              <a:rPr lang="en-GB" altLang="pt-BR" sz="2600" dirty="0" err="1">
                <a:latin typeface="Arial" panose="020B0604020202020204" pitchFamily="34" charset="0"/>
              </a:rPr>
              <a:t>índices</a:t>
            </a:r>
            <a:r>
              <a:rPr lang="en-GB" altLang="pt-BR" sz="2600" dirty="0">
                <a:latin typeface="Arial" panose="020B0604020202020204" pitchFamily="34" charset="0"/>
              </a:rPr>
              <a:t>, procedures, </a:t>
            </a:r>
            <a:r>
              <a:rPr lang="en-GB" altLang="pt-BR" sz="2600" dirty="0" err="1">
                <a:latin typeface="Arial" panose="020B0604020202020204" pitchFamily="34" charset="0"/>
              </a:rPr>
              <a:t>etc</a:t>
            </a:r>
            <a:r>
              <a:rPr lang="en-GB" altLang="pt-BR" sz="2600" dirty="0">
                <a:latin typeface="Arial" panose="020B0604020202020204" pitchFamily="34" charset="0"/>
              </a:rPr>
              <a:t> )</a:t>
            </a:r>
          </a:p>
          <a:p>
            <a:pPr lvl="1" eaLnBrk="1" hangingPunct="1">
              <a:spcBef>
                <a:spcPts val="6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600" dirty="0" err="1">
                <a:solidFill>
                  <a:srgbClr val="FF0066"/>
                </a:solidFill>
                <a:latin typeface="Arial" panose="020B0604020202020204" pitchFamily="34" charset="0"/>
              </a:rPr>
              <a:t>Comandos</a:t>
            </a:r>
            <a:r>
              <a:rPr lang="en-GB" altLang="pt-BR" sz="2600" dirty="0">
                <a:solidFill>
                  <a:srgbClr val="FF0066"/>
                </a:solidFill>
                <a:latin typeface="Arial" panose="020B0604020202020204" pitchFamily="34" charset="0"/>
              </a:rPr>
              <a:t> DML (Data Manipulation Language)</a:t>
            </a:r>
            <a:r>
              <a:rPr lang="en-GB" altLang="pt-BR" sz="2600" dirty="0">
                <a:latin typeface="Arial" panose="020B0604020202020204" pitchFamily="34" charset="0"/>
              </a:rPr>
              <a:t> - </a:t>
            </a:r>
            <a:r>
              <a:rPr lang="en-GB" altLang="pt-BR" sz="2600" dirty="0" err="1">
                <a:latin typeface="Arial" panose="020B0604020202020204" pitchFamily="34" charset="0"/>
              </a:rPr>
              <a:t>Conjunto</a:t>
            </a:r>
            <a:r>
              <a:rPr lang="en-GB" altLang="pt-BR" sz="2600" dirty="0">
                <a:latin typeface="Arial" panose="020B0604020202020204" pitchFamily="34" charset="0"/>
              </a:rPr>
              <a:t> de </a:t>
            </a:r>
            <a:r>
              <a:rPr lang="en-GB" altLang="pt-BR" sz="2600" dirty="0" err="1">
                <a:latin typeface="Arial" panose="020B0604020202020204" pitchFamily="34" charset="0"/>
              </a:rPr>
              <a:t>comandos</a:t>
            </a:r>
            <a:r>
              <a:rPr lang="en-GB" altLang="pt-BR" sz="2600" dirty="0">
                <a:latin typeface="Arial" panose="020B0604020202020204" pitchFamily="34" charset="0"/>
              </a:rPr>
              <a:t> </a:t>
            </a:r>
            <a:r>
              <a:rPr lang="en-GB" altLang="pt-BR" sz="2600" dirty="0" err="1">
                <a:latin typeface="Arial" panose="020B0604020202020204" pitchFamily="34" charset="0"/>
              </a:rPr>
              <a:t>responsáveis</a:t>
            </a:r>
            <a:r>
              <a:rPr lang="en-GB" altLang="pt-BR" sz="2600" dirty="0">
                <a:latin typeface="Arial" panose="020B0604020202020204" pitchFamily="34" charset="0"/>
              </a:rPr>
              <a:t> pela </a:t>
            </a:r>
            <a:r>
              <a:rPr lang="en-GB" altLang="pt-BR" sz="2600" dirty="0" err="1">
                <a:latin typeface="Arial" panose="020B0604020202020204" pitchFamily="34" charset="0"/>
              </a:rPr>
              <a:t>consulta</a:t>
            </a:r>
            <a:r>
              <a:rPr lang="en-GB" altLang="pt-BR" sz="2600" dirty="0">
                <a:latin typeface="Arial" panose="020B0604020202020204" pitchFamily="34" charset="0"/>
              </a:rPr>
              <a:t> </a:t>
            </a:r>
            <a:r>
              <a:rPr lang="en-GB" altLang="pt-BR" sz="2600" dirty="0" err="1">
                <a:latin typeface="Arial" panose="020B0604020202020204" pitchFamily="34" charset="0"/>
              </a:rPr>
              <a:t>inserção</a:t>
            </a:r>
            <a:r>
              <a:rPr lang="en-GB" altLang="pt-BR" sz="2600" dirty="0">
                <a:latin typeface="Arial" panose="020B0604020202020204" pitchFamily="34" charset="0"/>
              </a:rPr>
              <a:t>, </a:t>
            </a:r>
            <a:r>
              <a:rPr lang="en-GB" altLang="pt-BR" sz="2600" dirty="0" err="1">
                <a:latin typeface="Arial" panose="020B0604020202020204" pitchFamily="34" charset="0"/>
              </a:rPr>
              <a:t>remoção</a:t>
            </a:r>
            <a:r>
              <a:rPr lang="en-GB" altLang="pt-BR" sz="2600" dirty="0">
                <a:latin typeface="Arial" panose="020B0604020202020204" pitchFamily="34" charset="0"/>
              </a:rPr>
              <a:t> e </a:t>
            </a:r>
            <a:r>
              <a:rPr lang="en-GB" altLang="pt-BR" sz="2600" dirty="0" err="1">
                <a:latin typeface="Arial" panose="020B0604020202020204" pitchFamily="34" charset="0"/>
              </a:rPr>
              <a:t>atualização</a:t>
            </a:r>
            <a:r>
              <a:rPr lang="en-GB" altLang="pt-BR" sz="2600" dirty="0">
                <a:latin typeface="Arial" panose="020B0604020202020204" pitchFamily="34" charset="0"/>
              </a:rPr>
              <a:t> dos dados </a:t>
            </a:r>
            <a:r>
              <a:rPr lang="en-GB" altLang="pt-BR" sz="2600" dirty="0" err="1">
                <a:latin typeface="Arial" panose="020B0604020202020204" pitchFamily="34" charset="0"/>
              </a:rPr>
              <a:t>armazenados</a:t>
            </a:r>
            <a:r>
              <a:rPr lang="en-GB" altLang="pt-BR" sz="2600" dirty="0">
                <a:latin typeface="Arial" panose="020B0604020202020204" pitchFamily="34" charset="0"/>
              </a:rPr>
              <a:t> </a:t>
            </a:r>
            <a:r>
              <a:rPr lang="en-GB" altLang="pt-BR" sz="2600" dirty="0" err="1">
                <a:latin typeface="Arial" panose="020B0604020202020204" pitchFamily="34" charset="0"/>
              </a:rPr>
              <a:t>em</a:t>
            </a:r>
            <a:r>
              <a:rPr lang="en-GB" altLang="pt-BR" sz="2600" dirty="0">
                <a:latin typeface="Arial" panose="020B0604020202020204" pitchFamily="34" charset="0"/>
              </a:rPr>
              <a:t> um banco de dados.</a:t>
            </a:r>
          </a:p>
          <a:p>
            <a:pPr lvl="1" eaLnBrk="1" hangingPunct="1">
              <a:spcBef>
                <a:spcPts val="6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600" dirty="0">
                <a:latin typeface="Arial" panose="020B0604020202020204" pitchFamily="34" charset="0"/>
              </a:rPr>
              <a:t> </a:t>
            </a:r>
            <a:r>
              <a:rPr lang="en-GB" altLang="pt-BR" sz="2600" dirty="0" err="1">
                <a:solidFill>
                  <a:srgbClr val="FF0066"/>
                </a:solidFill>
                <a:latin typeface="Arial" panose="020B0604020202020204" pitchFamily="34" charset="0"/>
              </a:rPr>
              <a:t>Comandos</a:t>
            </a:r>
            <a:r>
              <a:rPr lang="en-GB" altLang="pt-BR" sz="2600" dirty="0">
                <a:solidFill>
                  <a:srgbClr val="FF0066"/>
                </a:solidFill>
                <a:latin typeface="Arial" panose="020B0604020202020204" pitchFamily="34" charset="0"/>
              </a:rPr>
              <a:t> DCL (Data Control Language)</a:t>
            </a:r>
            <a:r>
              <a:rPr lang="en-GB" altLang="pt-BR" sz="2600" dirty="0">
                <a:latin typeface="Arial" panose="020B0604020202020204" pitchFamily="34" charset="0"/>
              </a:rPr>
              <a:t> – </a:t>
            </a:r>
            <a:r>
              <a:rPr lang="en-GB" altLang="pt-BR" sz="2600" dirty="0" err="1">
                <a:latin typeface="Arial" panose="020B0604020202020204" pitchFamily="34" charset="0"/>
              </a:rPr>
              <a:t>Subconjunto</a:t>
            </a:r>
            <a:r>
              <a:rPr lang="en-GB" altLang="pt-BR" sz="2600" dirty="0">
                <a:latin typeface="Arial" panose="020B0604020202020204" pitchFamily="34" charset="0"/>
              </a:rPr>
              <a:t> do SQL. </a:t>
            </a:r>
            <a:r>
              <a:rPr lang="en-GB" altLang="pt-BR" sz="2600" dirty="0" err="1">
                <a:latin typeface="Arial" panose="020B0604020202020204" pitchFamily="34" charset="0"/>
              </a:rPr>
              <a:t>Oferece</a:t>
            </a:r>
            <a:r>
              <a:rPr lang="en-GB" altLang="pt-BR" sz="2600" dirty="0">
                <a:latin typeface="Arial" panose="020B0604020202020204" pitchFamily="34" charset="0"/>
              </a:rPr>
              <a:t> </a:t>
            </a:r>
            <a:r>
              <a:rPr lang="en-GB" altLang="pt-BR" sz="2600" dirty="0" err="1">
                <a:latin typeface="Arial" panose="020B0604020202020204" pitchFamily="34" charset="0"/>
              </a:rPr>
              <a:t>comandos</a:t>
            </a:r>
            <a:r>
              <a:rPr lang="en-GB" altLang="pt-BR" sz="2600" dirty="0">
                <a:latin typeface="Arial" panose="020B0604020202020204" pitchFamily="34" charset="0"/>
              </a:rPr>
              <a:t> para </a:t>
            </a:r>
            <a:r>
              <a:rPr lang="en-GB" altLang="pt-BR" sz="2600" dirty="0" err="1">
                <a:latin typeface="Arial" panose="020B0604020202020204" pitchFamily="34" charset="0"/>
              </a:rPr>
              <a:t>definir</a:t>
            </a:r>
            <a:r>
              <a:rPr lang="en-GB" altLang="pt-BR" sz="2600" dirty="0">
                <a:latin typeface="Arial" panose="020B0604020202020204" pitchFamily="34" charset="0"/>
              </a:rPr>
              <a:t> </a:t>
            </a:r>
            <a:r>
              <a:rPr lang="en-GB" altLang="pt-BR" sz="2600" dirty="0" err="1">
                <a:latin typeface="Arial" panose="020B0604020202020204" pitchFamily="34" charset="0"/>
              </a:rPr>
              <a:t>usuários</a:t>
            </a:r>
            <a:r>
              <a:rPr lang="en-GB" altLang="pt-BR" sz="2600" dirty="0">
                <a:latin typeface="Arial" panose="020B0604020202020204" pitchFamily="34" charset="0"/>
              </a:rPr>
              <a:t> e </a:t>
            </a:r>
            <a:r>
              <a:rPr lang="en-GB" altLang="pt-BR" sz="2600" dirty="0" err="1">
                <a:latin typeface="Arial" panose="020B0604020202020204" pitchFamily="34" charset="0"/>
              </a:rPr>
              <a:t>controlar</a:t>
            </a:r>
            <a:r>
              <a:rPr lang="en-GB" altLang="pt-BR" sz="2600" dirty="0">
                <a:latin typeface="Arial" panose="020B0604020202020204" pitchFamily="34" charset="0"/>
              </a:rPr>
              <a:t> </a:t>
            </a:r>
            <a:r>
              <a:rPr lang="en-GB" altLang="pt-BR" sz="2600" dirty="0" err="1">
                <a:latin typeface="Arial" panose="020B0604020202020204" pitchFamily="34" charset="0"/>
              </a:rPr>
              <a:t>seus</a:t>
            </a:r>
            <a:r>
              <a:rPr lang="en-GB" altLang="pt-BR" sz="2600" dirty="0">
                <a:latin typeface="Arial" panose="020B0604020202020204" pitchFamily="34" charset="0"/>
              </a:rPr>
              <a:t> </a:t>
            </a:r>
            <a:r>
              <a:rPr lang="en-GB" altLang="pt-BR" sz="2600" dirty="0" err="1">
                <a:latin typeface="Arial" panose="020B0604020202020204" pitchFamily="34" charset="0"/>
              </a:rPr>
              <a:t>acessos</a:t>
            </a:r>
            <a:r>
              <a:rPr lang="en-GB" altLang="pt-BR" sz="2600" dirty="0">
                <a:latin typeface="Arial" panose="020B0604020202020204" pitchFamily="34" charset="0"/>
              </a:rPr>
              <a:t> </a:t>
            </a:r>
            <a:r>
              <a:rPr lang="en-GB" altLang="pt-BR" sz="2600" dirty="0" err="1">
                <a:latin typeface="Arial" panose="020B0604020202020204" pitchFamily="34" charset="0"/>
              </a:rPr>
              <a:t>aos</a:t>
            </a:r>
            <a:r>
              <a:rPr lang="en-GB" altLang="pt-BR" sz="2600" dirty="0">
                <a:latin typeface="Arial" panose="020B0604020202020204" pitchFamily="34" charset="0"/>
              </a:rPr>
              <a:t> dados.</a:t>
            </a:r>
          </a:p>
          <a:p>
            <a:pPr eaLnBrk="1" hangingPunct="1">
              <a:spcBef>
                <a:spcPts val="550"/>
              </a:spcBef>
              <a:buClr>
                <a:srgbClr val="CC0066"/>
              </a:buClr>
              <a:buFont typeface="Arial" panose="020B0604020202020204" pitchFamily="34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altLang="pt-BR" sz="26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7588328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pt-BR"/>
              <a:t>A Linguagem SQL - </a:t>
            </a:r>
            <a:r>
              <a:rPr lang="en-GB" altLang="pt-BR">
                <a:solidFill>
                  <a:srgbClr val="FF0066"/>
                </a:solidFill>
              </a:rPr>
              <a:t>DDL </a:t>
            </a:r>
          </a:p>
        </p:txBody>
      </p:sp>
      <p:sp>
        <p:nvSpPr>
          <p:cNvPr id="9218" name="Rectangle 2"/>
          <p:cNvSpPr>
            <a:spLocks noGrp="1" noChangeArrowheads="1"/>
          </p:cNvSpPr>
          <p:nvPr>
            <p:ph idx="1"/>
          </p:nvPr>
        </p:nvSpPr>
        <p:spPr>
          <a:xfrm>
            <a:off x="1643063" y="1643063"/>
            <a:ext cx="6629400" cy="3602037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Bef>
                <a:spcPts val="1200"/>
              </a:spcBef>
              <a:spcAft>
                <a:spcPts val="300"/>
              </a:spcAft>
              <a:buFont typeface="Arial" charset="0"/>
              <a:buChar char="•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800">
                <a:latin typeface="Arial" charset="0"/>
              </a:rPr>
              <a:t>Exemplos de comandos DDL:</a:t>
            </a:r>
          </a:p>
          <a:p>
            <a:pPr eaLnBrk="1" fontAlgn="auto" hangingPunct="1">
              <a:spcBef>
                <a:spcPts val="1200"/>
              </a:spcBef>
              <a:spcAft>
                <a:spcPts val="300"/>
              </a:spcAft>
              <a:buFont typeface="Times New Roman" pitchFamily="18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en-GB" sz="2800">
              <a:latin typeface="Arial" charset="0"/>
            </a:endParaRPr>
          </a:p>
          <a:p>
            <a:pPr lvl="1" eaLnBrk="1" fontAlgn="auto" hangingPunct="1">
              <a:spcBef>
                <a:spcPts val="1200"/>
              </a:spcBef>
              <a:spcAft>
                <a:spcPts val="300"/>
              </a:spcAft>
              <a:buFont typeface="Arial" charset="0"/>
              <a:buChar char="•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400">
                <a:latin typeface="Arial" charset="0"/>
              </a:rPr>
              <a:t>CREATE DATABASE</a:t>
            </a:r>
          </a:p>
          <a:p>
            <a:pPr lvl="1" eaLnBrk="1" fontAlgn="auto" hangingPunct="1">
              <a:spcBef>
                <a:spcPts val="1200"/>
              </a:spcBef>
              <a:spcAft>
                <a:spcPts val="300"/>
              </a:spcAft>
              <a:buFont typeface="Arial" charset="0"/>
              <a:buChar char="•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400">
                <a:latin typeface="Arial" charset="0"/>
              </a:rPr>
              <a:t>CREATE TABLE</a:t>
            </a:r>
          </a:p>
          <a:p>
            <a:pPr lvl="1" eaLnBrk="1" fontAlgn="auto" hangingPunct="1">
              <a:spcBef>
                <a:spcPts val="1200"/>
              </a:spcBef>
              <a:spcAft>
                <a:spcPts val="300"/>
              </a:spcAft>
              <a:buFont typeface="Arial" charset="0"/>
              <a:buChar char="•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400">
                <a:latin typeface="Arial" charset="0"/>
              </a:rPr>
              <a:t>ALTER TABLE</a:t>
            </a:r>
          </a:p>
          <a:p>
            <a:pPr lvl="1" eaLnBrk="1" fontAlgn="auto" hangingPunct="1">
              <a:spcBef>
                <a:spcPts val="1200"/>
              </a:spcBef>
              <a:spcAft>
                <a:spcPts val="300"/>
              </a:spcAft>
              <a:buFont typeface="Arial" charset="0"/>
              <a:buChar char="•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400">
                <a:latin typeface="Arial" charset="0"/>
              </a:rPr>
              <a:t>DROP TABLE</a:t>
            </a:r>
          </a:p>
          <a:p>
            <a:pPr lvl="1" eaLnBrk="1" fontAlgn="auto" hangingPunct="1">
              <a:spcBef>
                <a:spcPts val="1200"/>
              </a:spcBef>
              <a:spcAft>
                <a:spcPts val="300"/>
              </a:spcAft>
              <a:buFont typeface="Arial" charset="0"/>
              <a:buChar char="•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400">
                <a:latin typeface="Arial" charset="0"/>
              </a:rPr>
              <a:t>CREATE INDEX</a:t>
            </a:r>
          </a:p>
          <a:p>
            <a:pPr lvl="1" eaLnBrk="1" fontAlgn="auto" hangingPunct="1">
              <a:spcBef>
                <a:spcPts val="1200"/>
              </a:spcBef>
              <a:spcAft>
                <a:spcPts val="300"/>
              </a:spcAft>
              <a:buFont typeface="Arial" charset="0"/>
              <a:buChar char="•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400">
                <a:latin typeface="Arial" charset="0"/>
              </a:rPr>
              <a:t>DROP INDEX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/>
                        </p:par>
                      </p:childTnLst>
                    </p:cTn>
                  </p:par>
                  <p:par>
                    <p:cTn id="5" fill="hold" nodeType="clickPar">
                      <p:stCondLst>
                        <p:cond delay="indefinite"/>
                      </p:stCondLst>
                      <p:childTnLst>
                        <p:par>
                          <p:cTn id="6"/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/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/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/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3820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pt-BR"/>
              <a:t>A Linguagem SQL - </a:t>
            </a:r>
            <a:r>
              <a:rPr lang="en-GB" altLang="pt-BR">
                <a:solidFill>
                  <a:srgbClr val="FF0066"/>
                </a:solidFill>
              </a:rPr>
              <a:t>DDL</a:t>
            </a:r>
            <a:r>
              <a:rPr lang="en-GB" altLang="pt-BR"/>
              <a:t> - exemplo </a:t>
            </a:r>
          </a:p>
        </p:txBody>
      </p:sp>
      <p:sp>
        <p:nvSpPr>
          <p:cNvPr id="10242" name="Rectangle 2"/>
          <p:cNvSpPr>
            <a:spLocks noGrp="1" noChangeArrowheads="1"/>
          </p:cNvSpPr>
          <p:nvPr>
            <p:ph idx="1"/>
          </p:nvPr>
        </p:nvSpPr>
        <p:spPr>
          <a:xfrm>
            <a:off x="900113" y="1125538"/>
            <a:ext cx="7696200" cy="5130800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000" b="1" dirty="0">
                <a:latin typeface="Arial" charset="0"/>
              </a:rPr>
              <a:t>CREATE  DATABASE </a:t>
            </a:r>
            <a:r>
              <a:rPr lang="en-GB" sz="2000" b="1" dirty="0">
                <a:solidFill>
                  <a:srgbClr val="FF0066"/>
                </a:solidFill>
                <a:latin typeface="Arial" charset="0"/>
              </a:rPr>
              <a:t>EMPRESA</a:t>
            </a:r>
            <a:r>
              <a:rPr lang="en-GB" sz="2000" b="1" dirty="0">
                <a:latin typeface="Arial" charset="0"/>
              </a:rPr>
              <a:t>;</a:t>
            </a:r>
          </a:p>
          <a:p>
            <a:pPr eaLnBrk="1" fontAlgn="auto" hangingPunct="1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000" b="1" dirty="0">
                <a:latin typeface="Arial" charset="0"/>
              </a:rPr>
              <a:t>USE </a:t>
            </a:r>
            <a:r>
              <a:rPr lang="en-GB" sz="2000" b="1" dirty="0">
                <a:solidFill>
                  <a:srgbClr val="FF0066"/>
                </a:solidFill>
                <a:latin typeface="Arial" charset="0"/>
              </a:rPr>
              <a:t>EMPRESA</a:t>
            </a:r>
            <a:r>
              <a:rPr lang="en-GB" sz="2000" b="1" dirty="0">
                <a:latin typeface="Arial" charset="0"/>
              </a:rPr>
              <a:t>;</a:t>
            </a:r>
          </a:p>
          <a:p>
            <a:pPr eaLnBrk="1" fontAlgn="auto" hangingPunct="1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000" b="1" dirty="0">
                <a:latin typeface="Arial" charset="0"/>
              </a:rPr>
              <a:t>CREATE TABLE  </a:t>
            </a:r>
            <a:r>
              <a:rPr lang="en-GB" sz="2000" b="1" dirty="0">
                <a:solidFill>
                  <a:srgbClr val="FF0066"/>
                </a:solidFill>
                <a:latin typeface="Arial" charset="0"/>
              </a:rPr>
              <a:t>TABEMPREGADO</a:t>
            </a:r>
            <a:r>
              <a:rPr lang="en-GB" sz="2000" b="1" dirty="0">
                <a:latin typeface="Arial" charset="0"/>
              </a:rPr>
              <a:t> (</a:t>
            </a:r>
          </a:p>
          <a:p>
            <a:pPr eaLnBrk="1" fontAlgn="auto" hangingPunct="1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000" b="1" dirty="0">
                <a:latin typeface="Arial" charset="0"/>
              </a:rPr>
              <a:t>    </a:t>
            </a:r>
            <a:r>
              <a:rPr lang="en-GB" sz="2000" b="1" dirty="0" err="1">
                <a:solidFill>
                  <a:srgbClr val="FF0066"/>
                </a:solidFill>
                <a:latin typeface="Arial" charset="0"/>
              </a:rPr>
              <a:t>NumeroEmp</a:t>
            </a:r>
            <a:r>
              <a:rPr lang="en-GB" sz="2000" b="1" dirty="0">
                <a:latin typeface="Arial" charset="0"/>
              </a:rPr>
              <a:t>  </a:t>
            </a:r>
            <a:r>
              <a:rPr lang="en-GB" sz="2000" b="1" dirty="0" err="1">
                <a:latin typeface="Arial" charset="0"/>
              </a:rPr>
              <a:t>int</a:t>
            </a:r>
            <a:r>
              <a:rPr lang="en-GB" sz="2000" b="1" dirty="0">
                <a:latin typeface="Arial" charset="0"/>
              </a:rPr>
              <a:t> NOT NULL  primary key ,</a:t>
            </a:r>
          </a:p>
          <a:p>
            <a:pPr eaLnBrk="1" fontAlgn="auto" hangingPunct="1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000" b="1" dirty="0">
                <a:latin typeface="Arial" charset="0"/>
              </a:rPr>
              <a:t>    </a:t>
            </a:r>
            <a:r>
              <a:rPr lang="en-GB" sz="2000" b="1" dirty="0" err="1">
                <a:solidFill>
                  <a:srgbClr val="FF0066"/>
                </a:solidFill>
                <a:latin typeface="Arial" charset="0"/>
              </a:rPr>
              <a:t>NomeEmp</a:t>
            </a:r>
            <a:r>
              <a:rPr lang="en-GB" sz="2000" b="1" dirty="0">
                <a:latin typeface="Arial" charset="0"/>
              </a:rPr>
              <a:t>  </a:t>
            </a:r>
            <a:r>
              <a:rPr lang="en-GB" sz="2000" b="1" dirty="0" err="1">
                <a:latin typeface="Arial" charset="0"/>
              </a:rPr>
              <a:t>varchar</a:t>
            </a:r>
            <a:r>
              <a:rPr lang="en-GB" sz="2000" b="1" dirty="0">
                <a:latin typeface="Arial" charset="0"/>
              </a:rPr>
              <a:t> (30)  NOT NULL ,</a:t>
            </a:r>
          </a:p>
          <a:p>
            <a:pPr eaLnBrk="1" fontAlgn="auto" hangingPunct="1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000" b="1" dirty="0">
                <a:latin typeface="Arial" charset="0"/>
              </a:rPr>
              <a:t>    </a:t>
            </a:r>
            <a:r>
              <a:rPr lang="en-GB" sz="2000" b="1" dirty="0" err="1">
                <a:solidFill>
                  <a:srgbClr val="FF0066"/>
                </a:solidFill>
                <a:latin typeface="Arial" charset="0"/>
              </a:rPr>
              <a:t>FuncaoEmp</a:t>
            </a:r>
            <a:r>
              <a:rPr lang="en-GB" sz="2000" b="1" dirty="0">
                <a:latin typeface="Arial" charset="0"/>
              </a:rPr>
              <a:t>  </a:t>
            </a:r>
            <a:r>
              <a:rPr lang="en-GB" sz="2000" b="1" dirty="0" err="1">
                <a:latin typeface="Arial" charset="0"/>
              </a:rPr>
              <a:t>varchar</a:t>
            </a:r>
            <a:r>
              <a:rPr lang="en-GB" sz="2000" b="1" dirty="0">
                <a:latin typeface="Arial" charset="0"/>
              </a:rPr>
              <a:t> (20) NULL ,</a:t>
            </a:r>
          </a:p>
          <a:p>
            <a:pPr eaLnBrk="1" fontAlgn="auto" hangingPunct="1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000" b="1" dirty="0">
                <a:latin typeface="Arial" charset="0"/>
              </a:rPr>
              <a:t>    </a:t>
            </a:r>
            <a:r>
              <a:rPr lang="en-GB" sz="2000" b="1" dirty="0" err="1">
                <a:solidFill>
                  <a:srgbClr val="FF0066"/>
                </a:solidFill>
                <a:latin typeface="Arial" charset="0"/>
              </a:rPr>
              <a:t>DepNume</a:t>
            </a:r>
            <a:r>
              <a:rPr lang="en-GB" sz="2000" b="1" dirty="0">
                <a:latin typeface="Arial" charset="0"/>
              </a:rPr>
              <a:t>  </a:t>
            </a:r>
            <a:r>
              <a:rPr lang="en-GB" sz="2000" b="1" dirty="0" err="1">
                <a:latin typeface="Arial" charset="0"/>
              </a:rPr>
              <a:t>int</a:t>
            </a:r>
            <a:r>
              <a:rPr lang="en-GB" sz="2000" b="1" dirty="0">
                <a:latin typeface="Arial" charset="0"/>
              </a:rPr>
              <a:t>  NOT NULL ,</a:t>
            </a:r>
          </a:p>
          <a:p>
            <a:pPr eaLnBrk="1" fontAlgn="auto" hangingPunct="1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000" b="1" dirty="0">
                <a:latin typeface="Arial" charset="0"/>
              </a:rPr>
              <a:t>    </a:t>
            </a:r>
            <a:r>
              <a:rPr lang="en-GB" sz="2000" b="1" dirty="0" err="1">
                <a:solidFill>
                  <a:srgbClr val="FF0066"/>
                </a:solidFill>
                <a:latin typeface="Arial" charset="0"/>
              </a:rPr>
              <a:t>AdmEmp</a:t>
            </a:r>
            <a:r>
              <a:rPr lang="en-GB" sz="2000" b="1" dirty="0">
                <a:latin typeface="Arial" charset="0"/>
              </a:rPr>
              <a:t> date NOT NULL ,</a:t>
            </a:r>
          </a:p>
          <a:p>
            <a:pPr eaLnBrk="1" fontAlgn="auto" hangingPunct="1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000" b="1" dirty="0">
                <a:latin typeface="Arial" charset="0"/>
              </a:rPr>
              <a:t>    </a:t>
            </a:r>
            <a:r>
              <a:rPr lang="en-GB" sz="2000" b="1" dirty="0" err="1">
                <a:solidFill>
                  <a:srgbClr val="FF0066"/>
                </a:solidFill>
                <a:latin typeface="Arial" charset="0"/>
              </a:rPr>
              <a:t>SalarioEmp</a:t>
            </a:r>
            <a:r>
              <a:rPr lang="en-GB" sz="2000" b="1" dirty="0">
                <a:latin typeface="Arial" charset="0"/>
              </a:rPr>
              <a:t>  decimal (10,2)  NULL ,</a:t>
            </a:r>
          </a:p>
          <a:p>
            <a:pPr eaLnBrk="1" fontAlgn="auto" hangingPunct="1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000" b="1" dirty="0">
                <a:latin typeface="Arial" charset="0"/>
              </a:rPr>
              <a:t>    </a:t>
            </a:r>
            <a:r>
              <a:rPr lang="en-GB" sz="2000" b="1" dirty="0" err="1">
                <a:solidFill>
                  <a:srgbClr val="FF0066"/>
                </a:solidFill>
                <a:latin typeface="Arial" charset="0"/>
              </a:rPr>
              <a:t>ComissaoEmp</a:t>
            </a:r>
            <a:r>
              <a:rPr lang="en-GB" sz="2000" b="1" dirty="0">
                <a:latin typeface="Arial" charset="0"/>
              </a:rPr>
              <a:t> decimal(10, 2) NULL</a:t>
            </a:r>
          </a:p>
          <a:p>
            <a:pPr eaLnBrk="1" fontAlgn="auto" hangingPunct="1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000" b="1" dirty="0">
                <a:latin typeface="Arial" charset="0"/>
              </a:rPr>
              <a:t> );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pt-BR"/>
              <a:t>A Linguagem SQL - DCL </a:t>
            </a:r>
          </a:p>
        </p:txBody>
      </p:sp>
      <p:sp>
        <p:nvSpPr>
          <p:cNvPr id="11266" name="Rectangle 2"/>
          <p:cNvSpPr>
            <a:spLocks noGrp="1" noChangeArrowheads="1"/>
          </p:cNvSpPr>
          <p:nvPr>
            <p:ph idx="1"/>
          </p:nvPr>
        </p:nvSpPr>
        <p:spPr>
          <a:xfrm>
            <a:off x="609600" y="1371600"/>
            <a:ext cx="8077200" cy="4361656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ts val="1200"/>
              </a:spcBef>
              <a:spcAft>
                <a:spcPts val="300"/>
              </a:spcAft>
              <a:buFont typeface="Arial" charset="0"/>
              <a:buChar char="•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800" dirty="0">
                <a:latin typeface="Arial" charset="0"/>
              </a:rPr>
              <a:t>Os </a:t>
            </a:r>
            <a:r>
              <a:rPr lang="en-GB" sz="2800" dirty="0" err="1">
                <a:latin typeface="Arial" charset="0"/>
              </a:rPr>
              <a:t>comandos</a:t>
            </a:r>
            <a:r>
              <a:rPr lang="en-GB" sz="2800" dirty="0">
                <a:latin typeface="Arial" charset="0"/>
              </a:rPr>
              <a:t> </a:t>
            </a:r>
            <a:r>
              <a:rPr lang="en-GB" sz="2800" dirty="0">
                <a:solidFill>
                  <a:srgbClr val="FF0066"/>
                </a:solidFill>
                <a:latin typeface="Arial" charset="0"/>
              </a:rPr>
              <a:t>DCL</a:t>
            </a:r>
            <a:r>
              <a:rPr lang="en-GB" sz="2800" dirty="0">
                <a:latin typeface="Arial" charset="0"/>
              </a:rPr>
              <a:t> </a:t>
            </a:r>
            <a:r>
              <a:rPr lang="en-GB" sz="2800" dirty="0" err="1">
                <a:latin typeface="Arial" charset="0"/>
              </a:rPr>
              <a:t>destinam</a:t>
            </a:r>
            <a:r>
              <a:rPr lang="en-GB" sz="2800" dirty="0">
                <a:latin typeface="Arial" charset="0"/>
              </a:rPr>
              <a:t>-se a </a:t>
            </a:r>
            <a:r>
              <a:rPr lang="en-GB" sz="2800" dirty="0" err="1">
                <a:latin typeface="Arial" charset="0"/>
              </a:rPr>
              <a:t>criar</a:t>
            </a:r>
            <a:r>
              <a:rPr lang="en-GB" sz="2800" dirty="0">
                <a:latin typeface="Arial" charset="0"/>
              </a:rPr>
              <a:t> </a:t>
            </a:r>
            <a:r>
              <a:rPr lang="en-GB" sz="2800" dirty="0" err="1">
                <a:latin typeface="Arial" charset="0"/>
              </a:rPr>
              <a:t>usuários</a:t>
            </a:r>
            <a:r>
              <a:rPr lang="en-GB" sz="2800" dirty="0">
                <a:latin typeface="Arial" charset="0"/>
              </a:rPr>
              <a:t> e a </a:t>
            </a:r>
            <a:r>
              <a:rPr lang="en-GB" sz="2800" dirty="0" err="1">
                <a:latin typeface="Arial" charset="0"/>
              </a:rPr>
              <a:t>estabelecer</a:t>
            </a:r>
            <a:r>
              <a:rPr lang="en-GB" sz="2800" dirty="0">
                <a:latin typeface="Arial" charset="0"/>
              </a:rPr>
              <a:t> o </a:t>
            </a:r>
            <a:r>
              <a:rPr lang="en-GB" sz="2800" dirty="0" err="1">
                <a:latin typeface="Arial" charset="0"/>
              </a:rPr>
              <a:t>controle</a:t>
            </a:r>
            <a:r>
              <a:rPr lang="en-GB" sz="2800" dirty="0">
                <a:latin typeface="Arial" charset="0"/>
              </a:rPr>
              <a:t> de </a:t>
            </a:r>
            <a:r>
              <a:rPr lang="en-GB" sz="2800" dirty="0" err="1">
                <a:latin typeface="Arial" charset="0"/>
              </a:rPr>
              <a:t>acesso</a:t>
            </a:r>
            <a:r>
              <a:rPr lang="en-GB" sz="2800" dirty="0">
                <a:latin typeface="Arial" charset="0"/>
              </a:rPr>
              <a:t> </a:t>
            </a:r>
            <a:r>
              <a:rPr lang="en-GB" sz="2800" dirty="0" err="1">
                <a:latin typeface="Arial" charset="0"/>
              </a:rPr>
              <a:t>aos</a:t>
            </a:r>
            <a:r>
              <a:rPr lang="en-GB" sz="2800" dirty="0">
                <a:latin typeface="Arial" charset="0"/>
              </a:rPr>
              <a:t> dados </a:t>
            </a:r>
            <a:r>
              <a:rPr lang="en-GB" sz="2800" dirty="0" err="1">
                <a:latin typeface="Arial" charset="0"/>
              </a:rPr>
              <a:t>em</a:t>
            </a:r>
            <a:r>
              <a:rPr lang="en-GB" sz="2800" dirty="0">
                <a:latin typeface="Arial" charset="0"/>
              </a:rPr>
              <a:t> um </a:t>
            </a:r>
            <a:r>
              <a:rPr lang="en-GB" sz="2800" dirty="0" err="1">
                <a:latin typeface="Arial" charset="0"/>
              </a:rPr>
              <a:t>ambiente</a:t>
            </a:r>
            <a:r>
              <a:rPr lang="en-GB" sz="2800" dirty="0">
                <a:latin typeface="Arial" charset="0"/>
              </a:rPr>
              <a:t> </a:t>
            </a:r>
            <a:r>
              <a:rPr lang="en-GB" sz="2800" dirty="0" err="1">
                <a:latin typeface="Arial" charset="0"/>
              </a:rPr>
              <a:t>cliente</a:t>
            </a:r>
            <a:r>
              <a:rPr lang="en-GB" sz="2800" dirty="0">
                <a:latin typeface="Arial" charset="0"/>
              </a:rPr>
              <a:t>/</a:t>
            </a:r>
            <a:r>
              <a:rPr lang="en-GB" sz="2800" dirty="0" err="1">
                <a:latin typeface="Arial" charset="0"/>
              </a:rPr>
              <a:t>servidor</a:t>
            </a:r>
            <a:endParaRPr lang="en-GB" sz="2400" dirty="0">
              <a:latin typeface="Arial" charset="0"/>
            </a:endParaRPr>
          </a:p>
          <a:p>
            <a:pPr lvl="1" eaLnBrk="1" fontAlgn="auto" hangingPunct="1">
              <a:spcBef>
                <a:spcPts val="1200"/>
              </a:spcBef>
              <a:spcAft>
                <a:spcPts val="300"/>
              </a:spcAft>
              <a:buFont typeface="Arial" charset="0"/>
              <a:buChar char="•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400" dirty="0">
                <a:latin typeface="Arial" charset="0"/>
              </a:rPr>
              <a:t>GRANT </a:t>
            </a:r>
            <a:r>
              <a:rPr lang="en-GB" dirty="0"/>
              <a:t> </a:t>
            </a:r>
          </a:p>
          <a:p>
            <a:pPr lvl="1" eaLnBrk="1" fontAlgn="auto" hangingPunct="1">
              <a:spcBef>
                <a:spcPts val="1200"/>
              </a:spcBef>
              <a:spcAft>
                <a:spcPts val="300"/>
              </a:spcAft>
              <a:buFont typeface="Arial" charset="0"/>
              <a:buChar char="•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400" dirty="0">
                <a:latin typeface="Arial" charset="0"/>
              </a:rPr>
              <a:t>REVOKE</a:t>
            </a:r>
          </a:p>
          <a:p>
            <a:pPr lvl="1" eaLnBrk="1" fontAlgn="auto" hangingPunct="1">
              <a:spcBef>
                <a:spcPts val="1200"/>
              </a:spcBef>
              <a:spcAft>
                <a:spcPts val="300"/>
              </a:spcAft>
              <a:buFont typeface="Arial" charset="0"/>
              <a:buChar char="•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400" dirty="0">
                <a:latin typeface="Arial" charset="0"/>
              </a:rPr>
              <a:t>DENY</a:t>
            </a:r>
            <a:endParaRPr lang="en-GB" sz="2400" dirty="0">
              <a:solidFill>
                <a:srgbClr val="FF7C80"/>
              </a:solidFill>
              <a:latin typeface="Arial" charset="0"/>
            </a:endParaRPr>
          </a:p>
          <a:p>
            <a:pPr eaLnBrk="1" fontAlgn="auto" hangingPunct="1">
              <a:spcBef>
                <a:spcPts val="1200"/>
              </a:spcBef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en-GB" sz="2800" dirty="0">
              <a:solidFill>
                <a:srgbClr val="FF7C80"/>
              </a:solidFill>
              <a:latin typeface="Arial" charset="0"/>
            </a:endParaRP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pt-BR"/>
              <a:t>A Linguagem SQL - DML </a:t>
            </a:r>
          </a:p>
        </p:txBody>
      </p:sp>
      <p:sp>
        <p:nvSpPr>
          <p:cNvPr id="8195" name="Rectangle 2"/>
          <p:cNvSpPr>
            <a:spLocks noGrp="1" noChangeArrowheads="1"/>
          </p:cNvSpPr>
          <p:nvPr>
            <p:ph idx="1"/>
          </p:nvPr>
        </p:nvSpPr>
        <p:spPr>
          <a:xfrm>
            <a:off x="899592" y="1371600"/>
            <a:ext cx="8244408" cy="4145632"/>
          </a:xfrm>
        </p:spPr>
        <p:txBody>
          <a:bodyPr/>
          <a:lstStyle/>
          <a:p>
            <a:pPr eaLnBrk="1" hangingPunct="1">
              <a:spcBef>
                <a:spcPts val="1200"/>
              </a:spcBef>
              <a:spcAft>
                <a:spcPts val="300"/>
              </a:spcAft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600" dirty="0" err="1">
                <a:latin typeface="Arial" panose="020B0604020202020204" pitchFamily="34" charset="0"/>
              </a:rPr>
              <a:t>Os</a:t>
            </a:r>
            <a:r>
              <a:rPr lang="en-GB" altLang="pt-BR" sz="2600" dirty="0">
                <a:latin typeface="Arial" panose="020B0604020202020204" pitchFamily="34" charset="0"/>
              </a:rPr>
              <a:t> </a:t>
            </a:r>
            <a:r>
              <a:rPr lang="en-GB" altLang="pt-BR" sz="2600" dirty="0" err="1">
                <a:latin typeface="Arial" panose="020B0604020202020204" pitchFamily="34" charset="0"/>
              </a:rPr>
              <a:t>comandos</a:t>
            </a:r>
            <a:r>
              <a:rPr lang="en-GB" altLang="pt-BR" sz="2600" dirty="0">
                <a:latin typeface="Arial" panose="020B0604020202020204" pitchFamily="34" charset="0"/>
              </a:rPr>
              <a:t> DML </a:t>
            </a:r>
            <a:r>
              <a:rPr lang="en-GB" altLang="pt-BR" sz="2600" dirty="0" err="1">
                <a:latin typeface="Arial" panose="020B0604020202020204" pitchFamily="34" charset="0"/>
              </a:rPr>
              <a:t>são</a:t>
            </a:r>
            <a:r>
              <a:rPr lang="en-GB" altLang="pt-BR" sz="2600" dirty="0">
                <a:latin typeface="Arial" panose="020B0604020202020204" pitchFamily="34" charset="0"/>
              </a:rPr>
              <a:t> </a:t>
            </a:r>
            <a:r>
              <a:rPr lang="en-GB" altLang="pt-BR" sz="2600" dirty="0" err="1">
                <a:latin typeface="Arial" panose="020B0604020202020204" pitchFamily="34" charset="0"/>
              </a:rPr>
              <a:t>responsáveis</a:t>
            </a:r>
            <a:r>
              <a:rPr lang="en-GB" altLang="pt-BR" sz="2600" dirty="0">
                <a:latin typeface="Arial" panose="020B0604020202020204" pitchFamily="34" charset="0"/>
              </a:rPr>
              <a:t> pela </a:t>
            </a:r>
            <a:r>
              <a:rPr lang="en-GB" altLang="pt-BR" sz="2600" dirty="0" err="1">
                <a:solidFill>
                  <a:srgbClr val="FF0066"/>
                </a:solidFill>
                <a:latin typeface="Arial" panose="020B0604020202020204" pitchFamily="34" charset="0"/>
              </a:rPr>
              <a:t>manipulação</a:t>
            </a:r>
            <a:r>
              <a:rPr lang="en-GB" altLang="pt-BR" sz="2600" dirty="0">
                <a:solidFill>
                  <a:srgbClr val="FF0066"/>
                </a:solidFill>
                <a:latin typeface="Arial" panose="020B0604020202020204" pitchFamily="34" charset="0"/>
              </a:rPr>
              <a:t> </a:t>
            </a:r>
            <a:r>
              <a:rPr lang="en-GB" altLang="pt-BR" sz="2600" dirty="0">
                <a:latin typeface="Arial" panose="020B0604020202020204" pitchFamily="34" charset="0"/>
              </a:rPr>
              <a:t>dos dados </a:t>
            </a:r>
            <a:r>
              <a:rPr lang="en-GB" altLang="pt-BR" sz="2600" dirty="0" err="1">
                <a:latin typeface="Arial" panose="020B0604020202020204" pitchFamily="34" charset="0"/>
              </a:rPr>
              <a:t>armazenados</a:t>
            </a:r>
            <a:r>
              <a:rPr lang="en-GB" altLang="pt-BR" sz="2600" dirty="0">
                <a:latin typeface="Arial" panose="020B0604020202020204" pitchFamily="34" charset="0"/>
              </a:rPr>
              <a:t> </a:t>
            </a:r>
            <a:r>
              <a:rPr lang="en-GB" altLang="pt-BR" sz="2600" dirty="0" err="1">
                <a:latin typeface="Arial" panose="020B0604020202020204" pitchFamily="34" charset="0"/>
              </a:rPr>
              <a:t>nas</a:t>
            </a:r>
            <a:r>
              <a:rPr lang="en-GB" altLang="pt-BR" sz="2600" dirty="0">
                <a:latin typeface="Arial" panose="020B0604020202020204" pitchFamily="34" charset="0"/>
              </a:rPr>
              <a:t> </a:t>
            </a:r>
            <a:r>
              <a:rPr lang="en-GB" altLang="pt-BR" sz="2600" dirty="0" err="1">
                <a:latin typeface="Arial" panose="020B0604020202020204" pitchFamily="34" charset="0"/>
              </a:rPr>
              <a:t>estruturas</a:t>
            </a:r>
            <a:r>
              <a:rPr lang="en-GB" altLang="pt-BR" sz="2600" dirty="0">
                <a:latin typeface="Arial" panose="020B0604020202020204" pitchFamily="34" charset="0"/>
              </a:rPr>
              <a:t> </a:t>
            </a:r>
            <a:r>
              <a:rPr lang="en-GB" altLang="pt-BR" sz="2600" dirty="0" err="1">
                <a:latin typeface="Arial" panose="020B0604020202020204" pitchFamily="34" charset="0"/>
              </a:rPr>
              <a:t>físicas</a:t>
            </a:r>
            <a:r>
              <a:rPr lang="en-GB" altLang="pt-BR" sz="2600" dirty="0">
                <a:latin typeface="Arial" panose="020B0604020202020204" pitchFamily="34" charset="0"/>
              </a:rPr>
              <a:t> </a:t>
            </a:r>
            <a:r>
              <a:rPr lang="en-GB" altLang="pt-BR" sz="2600" dirty="0" err="1">
                <a:latin typeface="Arial" panose="020B0604020202020204" pitchFamily="34" charset="0"/>
              </a:rPr>
              <a:t>criadas</a:t>
            </a:r>
            <a:r>
              <a:rPr lang="en-GB" altLang="pt-BR" sz="2600" dirty="0">
                <a:latin typeface="Arial" panose="020B0604020202020204" pitchFamily="34" charset="0"/>
              </a:rPr>
              <a:t> </a:t>
            </a:r>
            <a:r>
              <a:rPr lang="en-GB" altLang="pt-BR" sz="2600" dirty="0" err="1">
                <a:latin typeface="Arial" panose="020B0604020202020204" pitchFamily="34" charset="0"/>
              </a:rPr>
              <a:t>pelos</a:t>
            </a:r>
            <a:r>
              <a:rPr lang="en-GB" altLang="pt-BR" sz="2600" dirty="0">
                <a:latin typeface="Arial" panose="020B0604020202020204" pitchFamily="34" charset="0"/>
              </a:rPr>
              <a:t> </a:t>
            </a:r>
            <a:r>
              <a:rPr lang="en-GB" altLang="pt-BR" sz="2600" dirty="0" err="1">
                <a:latin typeface="Arial" panose="020B0604020202020204" pitchFamily="34" charset="0"/>
              </a:rPr>
              <a:t>comandos</a:t>
            </a:r>
            <a:r>
              <a:rPr lang="en-GB" altLang="pt-BR" sz="2600" dirty="0">
                <a:latin typeface="Arial" panose="020B0604020202020204" pitchFamily="34" charset="0"/>
              </a:rPr>
              <a:t> DDL.</a:t>
            </a:r>
          </a:p>
          <a:p>
            <a:pPr lvl="1" eaLnBrk="1" hangingPunct="1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600" dirty="0">
                <a:latin typeface="Arial" panose="020B0604020202020204" pitchFamily="34" charset="0"/>
              </a:rPr>
              <a:t>INSERT </a:t>
            </a:r>
            <a:r>
              <a:rPr lang="en-GB" altLang="pt-BR" sz="2600" dirty="0"/>
              <a:t> </a:t>
            </a:r>
          </a:p>
          <a:p>
            <a:pPr lvl="1" eaLnBrk="1" hangingPunct="1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600" dirty="0">
                <a:latin typeface="Arial" panose="020B0604020202020204" pitchFamily="34" charset="0"/>
              </a:rPr>
              <a:t>UPDATE</a:t>
            </a:r>
          </a:p>
          <a:p>
            <a:pPr lvl="1" eaLnBrk="1" hangingPunct="1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600" dirty="0">
                <a:latin typeface="Arial" panose="020B0604020202020204" pitchFamily="34" charset="0"/>
              </a:rPr>
              <a:t>DELETE</a:t>
            </a:r>
          </a:p>
          <a:p>
            <a:pPr lvl="1" eaLnBrk="1" hangingPunct="1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600" dirty="0">
                <a:solidFill>
                  <a:srgbClr val="FF0066"/>
                </a:solidFill>
                <a:latin typeface="Arial" panose="020B0604020202020204" pitchFamily="34" charset="0"/>
              </a:rPr>
              <a:t>SELECT</a:t>
            </a:r>
          </a:p>
          <a:p>
            <a:pPr eaLnBrk="1" hangingPunct="1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altLang="pt-BR" sz="2600" dirty="0">
              <a:solidFill>
                <a:srgbClr val="FF7C8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920</TotalTime>
  <Words>348</Words>
  <Application>Microsoft Office PowerPoint</Application>
  <PresentationFormat>Apresentação na tela (4:3)</PresentationFormat>
  <Paragraphs>58</Paragraphs>
  <Slides>8</Slides>
  <Notes>8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8</vt:i4>
      </vt:variant>
    </vt:vector>
  </HeadingPairs>
  <TitlesOfParts>
    <vt:vector size="13" baseType="lpstr">
      <vt:lpstr>Arial</vt:lpstr>
      <vt:lpstr>Calibri</vt:lpstr>
      <vt:lpstr>Times New Roman</vt:lpstr>
      <vt:lpstr>Wingdings</vt:lpstr>
      <vt:lpstr>Tema do Office</vt:lpstr>
      <vt:lpstr>INTRODUÇÃO  À LINGUAGEM  SQL</vt:lpstr>
      <vt:lpstr>A Linguagem SQL</vt:lpstr>
      <vt:lpstr>A Linguagem SQL - Estrutura </vt:lpstr>
      <vt:lpstr>A Linguagem SQL - Estrutura </vt:lpstr>
      <vt:lpstr>A Linguagem SQL - DDL </vt:lpstr>
      <vt:lpstr>A Linguagem SQL - DDL - exemplo </vt:lpstr>
      <vt:lpstr>A Linguagem SQL - DCL </vt:lpstr>
      <vt:lpstr>A Linguagem SQL - DML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INTRODUÇÃO  AO  SQL</dc:title>
  <dc:creator>Rosana</dc:creator>
  <cp:lastModifiedBy>Windows User</cp:lastModifiedBy>
  <cp:revision>47</cp:revision>
  <dcterms:modified xsi:type="dcterms:W3CDTF">2016-07-28T19:04:07Z</dcterms:modified>
</cp:coreProperties>
</file>