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506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4823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8964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491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240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0276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5450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316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198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792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331-5AA7-49B8-823E-EA08A2C185ED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9127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62331-5AA7-49B8-823E-EA08A2C185ED}" type="datetimeFigureOut">
              <a:rPr lang="pt-BR" smtClean="0"/>
              <a:t>05/07/2020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DB9D1-A004-4EFF-AF1E-0032C3416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8720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TQMP-8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5221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Característica da Pneumática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1) O ar comprimido necessita de uma boa preparação para realizar o trabalho proposto.</a:t>
            </a:r>
          </a:p>
          <a:p>
            <a:r>
              <a:rPr lang="pt-BR" dirty="0" smtClean="0"/>
              <a:t>A remoção de impurezas, eliminação de umidade para evitar corrosão nos equipamentos, engates ou travamentos e maiores desgastes nas partes móveis do sistema.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2809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476672"/>
            <a:ext cx="8363272" cy="564949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dirty="0" smtClean="0"/>
              <a:t>2) </a:t>
            </a:r>
            <a:r>
              <a:rPr lang="pt-BR" b="1" dirty="0" smtClean="0"/>
              <a:t>Os componentes pneumáticos.</a:t>
            </a:r>
          </a:p>
          <a:p>
            <a:pPr marL="0" indent="0">
              <a:buNone/>
            </a:pPr>
            <a:r>
              <a:rPr lang="pt-BR" dirty="0" smtClean="0"/>
              <a:t>São normalmente projetados e utilizados a uma pressão máxima de 1723,6kPa. Portanto, as forças envolvidas são pequenas se comparadas a outros sistemas. Assim, não é conveniente o uso de controles pneumáticos em operação de extrusão de metais.</a:t>
            </a:r>
          </a:p>
          <a:p>
            <a:pPr marL="0" indent="0">
              <a:buNone/>
            </a:pPr>
            <a:r>
              <a:rPr lang="pt-BR" dirty="0" smtClean="0"/>
              <a:t>Provavelmente, o seu uso é vantajoso para recolher ou transportar barras </a:t>
            </a:r>
            <a:r>
              <a:rPr lang="pt-BR" dirty="0" err="1" smtClean="0"/>
              <a:t>extrusadas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3) </a:t>
            </a:r>
            <a:r>
              <a:rPr lang="pt-BR" b="1" dirty="0" smtClean="0"/>
              <a:t>Velocidades muito baixas- </a:t>
            </a:r>
            <a:r>
              <a:rPr lang="pt-BR" dirty="0" smtClean="0"/>
              <a:t>São difíceis de ser obtidas como o ar comprimido devido suas propriedades físicas. Neste caso, recorre-se a sistemas mistos (hidráulicos e pneumáticos).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3451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Característica pneumática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4) </a:t>
            </a:r>
            <a:r>
              <a:rPr lang="pt-BR" b="1" dirty="0" smtClean="0"/>
              <a:t>O ar é um fluído altamente compressível</a:t>
            </a:r>
            <a:r>
              <a:rPr lang="pt-BR" dirty="0" smtClean="0"/>
              <a:t>- Portanto, é impossível obter paradas intermediárias e velocidades uniformes. O ar comprimido é um poluidor sonoro quando são efetuadas exaustões para a atmosfera. Essa poluição pode ser evitada com o uso de silenciadores nos orifícios de escape.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894490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Compressores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São máquinas destinadas a elevar a pressão de um certo volume de ar, admitido nas condições atmosféricas, até uma determinada pressão, exigida na execução dos trabalhos realizados pelo ar comprimido.</a:t>
            </a:r>
          </a:p>
          <a:p>
            <a:r>
              <a:rPr lang="pt-BR" dirty="0" smtClean="0"/>
              <a:t>Os compressores pequenos e médios podem ser resfriados a ar em um sistema muito prático, particularmente em instalações ao ar livre ou onde o calor pode ser retirado facilmente das dependências.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0823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5793507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Os compressores refrigerados a água necessitam atenção constante, para que o fluxo refrigerante não sofra qualquer interrupção, o que acarretaria um aumento sensível na temperatura de trabalho. </a:t>
            </a:r>
          </a:p>
          <a:p>
            <a:r>
              <a:rPr lang="pt-BR" dirty="0" smtClean="0"/>
              <a:t>Determinados tipos de compressores possuem, no sistema de resfriamento intermediário, válvulas termostáticas, visando assegurar o seu funcionamento e protegendo-o contra a temperatura excessiva, por falta d’água ou outro motivo qualquer. </a:t>
            </a:r>
          </a:p>
          <a:p>
            <a:r>
              <a:rPr lang="pt-BR" dirty="0" smtClean="0"/>
              <a:t>O resfriamento intermediário pela circulação de água é o mais indicado.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0235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Manutenção do Compressor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 smtClean="0"/>
              <a:t>Um plano semanal de manutenção será previsto, e nele será programada uma verificação no nível de lubrificação, nos lugares apropriados e, particularmente, nos mancais do compressor, motor e no </a:t>
            </a:r>
            <a:r>
              <a:rPr lang="pt-BR" dirty="0" err="1" smtClean="0"/>
              <a:t>carter</a:t>
            </a:r>
            <a:r>
              <a:rPr lang="pt-BR" dirty="0" smtClean="0"/>
              <a:t>.</a:t>
            </a:r>
          </a:p>
          <a:p>
            <a:r>
              <a:rPr lang="pt-BR" dirty="0" smtClean="0"/>
              <a:t>Neste mesmo prazo será prevista a limpeza do filtro de ar e a verificação experimental da válvula de segurança, para comprovação do seu real funcionamento. Será prevista também a verificação da tensão das correias.  Periodicamente, será verificada a fixação do volante sobre o eixo de manivelas.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0365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Irregularidades na compressão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/>
              <a:t>Como na compressão o ar é aquecido, é normal um aquecimento do compressor. Porém, às vezes o aquecimento exagerado pode ser devido a uma das seguintes causas:</a:t>
            </a:r>
          </a:p>
          <a:p>
            <a:r>
              <a:rPr lang="pt-BR" dirty="0" smtClean="0"/>
              <a:t>-falta de óleo no </a:t>
            </a:r>
            <a:r>
              <a:rPr lang="pt-BR" dirty="0" err="1" smtClean="0"/>
              <a:t>carter</a:t>
            </a:r>
            <a:r>
              <a:rPr lang="pt-BR" dirty="0" smtClean="0"/>
              <a:t>.</a:t>
            </a:r>
          </a:p>
          <a:p>
            <a:r>
              <a:rPr lang="pt-BR" dirty="0" smtClean="0"/>
              <a:t>-válvulas presas.</a:t>
            </a:r>
          </a:p>
          <a:p>
            <a:r>
              <a:rPr lang="pt-BR" dirty="0" smtClean="0"/>
              <a:t>-ventilação insuficiente.</a:t>
            </a:r>
          </a:p>
          <a:p>
            <a:r>
              <a:rPr lang="pt-BR" dirty="0" smtClean="0"/>
              <a:t>-Válvulas sujas.</a:t>
            </a:r>
          </a:p>
          <a:p>
            <a:r>
              <a:rPr lang="pt-BR" dirty="0" smtClean="0"/>
              <a:t>Óleo do </a:t>
            </a:r>
            <a:r>
              <a:rPr lang="pt-BR" dirty="0" err="1" smtClean="0"/>
              <a:t>carter</a:t>
            </a:r>
            <a:r>
              <a:rPr lang="pt-BR" dirty="0" smtClean="0"/>
              <a:t> viscoso demais.</a:t>
            </a:r>
          </a:p>
          <a:p>
            <a:r>
              <a:rPr lang="pt-BR" dirty="0" smtClean="0"/>
              <a:t>Válvulas de recalque quebradas</a:t>
            </a:r>
          </a:p>
          <a:p>
            <a:r>
              <a:rPr lang="pt-BR" dirty="0" smtClean="0"/>
              <a:t>Filtros de ar entupido.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5149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Em caso de “batidas” ou barulho anormal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-Carvão do pistão</a:t>
            </a:r>
          </a:p>
          <a:p>
            <a:r>
              <a:rPr lang="pt-BR" dirty="0" smtClean="0"/>
              <a:t>-Folga ou desgaste os pinos que prendem as buchas e os pistões.</a:t>
            </a:r>
          </a:p>
          <a:p>
            <a:r>
              <a:rPr lang="pt-BR" dirty="0" smtClean="0"/>
              <a:t>-Jogo de mancais das buchas no eixo das manivelas</a:t>
            </a:r>
          </a:p>
          <a:p>
            <a:r>
              <a:rPr lang="pt-BR" dirty="0" smtClean="0"/>
              <a:t>-Desgaste nos mancais principais.</a:t>
            </a:r>
          </a:p>
          <a:p>
            <a:r>
              <a:rPr lang="pt-BR" dirty="0" smtClean="0"/>
              <a:t>-Válvulas mal assentadas</a:t>
            </a:r>
          </a:p>
          <a:p>
            <a:r>
              <a:rPr lang="pt-BR" dirty="0" smtClean="0"/>
              <a:t>-Volante solto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6634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363272" cy="1584176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Se os períodos de funcionamento são mais longos que os normais, isto pode ser devido a:</a:t>
            </a:r>
            <a:br>
              <a:rPr lang="pt-BR" b="1" dirty="0" smtClean="0"/>
            </a:br>
            <a:r>
              <a:rPr lang="pt-BR" dirty="0"/>
              <a:t>: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1988840"/>
            <a:ext cx="8075240" cy="4137323"/>
          </a:xfrm>
        </p:spPr>
        <p:txBody>
          <a:bodyPr/>
          <a:lstStyle/>
          <a:p>
            <a:r>
              <a:rPr lang="pt-BR" dirty="0" smtClean="0"/>
              <a:t>-Entupimento do filtro de ar</a:t>
            </a:r>
          </a:p>
          <a:p>
            <a:r>
              <a:rPr lang="pt-BR" dirty="0" smtClean="0"/>
              <a:t>-Perda de ar nas linhas</a:t>
            </a:r>
          </a:p>
          <a:p>
            <a:r>
              <a:rPr lang="pt-BR" dirty="0" smtClean="0"/>
              <a:t>-Válvulas sujas ou emperradas.</a:t>
            </a:r>
          </a:p>
          <a:p>
            <a:r>
              <a:rPr lang="pt-BR" dirty="0" smtClean="0"/>
              <a:t>-Necessidade de maior capacidade de ar.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24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23232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589</Words>
  <Application>Microsoft Office PowerPoint</Application>
  <PresentationFormat>Apresentação na tela (4:3)</PresentationFormat>
  <Paragraphs>44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Tema do Office</vt:lpstr>
      <vt:lpstr>TQMP-8</vt:lpstr>
      <vt:lpstr>Característica da Pneumática</vt:lpstr>
      <vt:lpstr>    </vt:lpstr>
      <vt:lpstr>Característica pneumática</vt:lpstr>
      <vt:lpstr>Compressores</vt:lpstr>
      <vt:lpstr>  </vt:lpstr>
      <vt:lpstr>Manutenção do Compressor</vt:lpstr>
      <vt:lpstr>Irregularidades na compressão</vt:lpstr>
      <vt:lpstr>Em caso de “batidas” ou barulho anormal</vt:lpstr>
      <vt:lpstr>Se os períodos de funcionamento são mais longos que os normais, isto pode ser devido a: :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TQMP-8</dc:title>
  <dc:creator>AECIO</dc:creator>
  <cp:lastModifiedBy>AECIO</cp:lastModifiedBy>
  <cp:revision>9</cp:revision>
  <dcterms:created xsi:type="dcterms:W3CDTF">2020-06-29T00:03:24Z</dcterms:created>
  <dcterms:modified xsi:type="dcterms:W3CDTF">2020-07-05T19:12:15Z</dcterms:modified>
</cp:coreProperties>
</file>