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7945-6A0A-4C50-9270-793EDFDA156C}" type="datetimeFigureOut">
              <a:rPr lang="pt-BR" smtClean="0"/>
              <a:t>01/06/2020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0BC5-D93C-4652-8E8A-A168556870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0712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7945-6A0A-4C50-9270-793EDFDA156C}" type="datetimeFigureOut">
              <a:rPr lang="pt-BR" smtClean="0"/>
              <a:t>01/06/2020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0BC5-D93C-4652-8E8A-A168556870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6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7945-6A0A-4C50-9270-793EDFDA156C}" type="datetimeFigureOut">
              <a:rPr lang="pt-BR" smtClean="0"/>
              <a:t>01/06/2020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0BC5-D93C-4652-8E8A-A168556870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9870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7945-6A0A-4C50-9270-793EDFDA156C}" type="datetimeFigureOut">
              <a:rPr lang="pt-BR" smtClean="0"/>
              <a:t>01/06/2020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0BC5-D93C-4652-8E8A-A168556870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39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7945-6A0A-4C50-9270-793EDFDA156C}" type="datetimeFigureOut">
              <a:rPr lang="pt-BR" smtClean="0"/>
              <a:t>01/06/2020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0BC5-D93C-4652-8E8A-A168556870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562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7945-6A0A-4C50-9270-793EDFDA156C}" type="datetimeFigureOut">
              <a:rPr lang="pt-BR" smtClean="0"/>
              <a:t>01/06/2020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0BC5-D93C-4652-8E8A-A168556870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00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7945-6A0A-4C50-9270-793EDFDA156C}" type="datetimeFigureOut">
              <a:rPr lang="pt-BR" smtClean="0"/>
              <a:t>01/06/2020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0BC5-D93C-4652-8E8A-A168556870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5825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7945-6A0A-4C50-9270-793EDFDA156C}" type="datetimeFigureOut">
              <a:rPr lang="pt-BR" smtClean="0"/>
              <a:t>01/06/2020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0BC5-D93C-4652-8E8A-A168556870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3305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7945-6A0A-4C50-9270-793EDFDA156C}" type="datetimeFigureOut">
              <a:rPr lang="pt-BR" smtClean="0"/>
              <a:t>01/06/2020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0BC5-D93C-4652-8E8A-A168556870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3515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7945-6A0A-4C50-9270-793EDFDA156C}" type="datetimeFigureOut">
              <a:rPr lang="pt-BR" smtClean="0"/>
              <a:t>01/06/2020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0BC5-D93C-4652-8E8A-A168556870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6313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7945-6A0A-4C50-9270-793EDFDA156C}" type="datetimeFigureOut">
              <a:rPr lang="pt-BR" smtClean="0"/>
              <a:t>01/06/2020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0BC5-D93C-4652-8E8A-A168556870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2753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F7945-6A0A-4C50-9270-793EDFDA156C}" type="datetimeFigureOut">
              <a:rPr lang="pt-BR" smtClean="0"/>
              <a:t>01/06/2020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40BC5-D93C-4652-8E8A-A168556870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137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perdownloads.com.br/download/95/simulador-de-consumo-de-energia-eletrica-v0897/" TargetMode="External"/><Relationship Id="rId2" Type="http://schemas.openxmlformats.org/officeDocument/2006/relationships/hyperlink" Target="https://www.copel.com/scnweb/simulador/simulacao.jsf#SESSA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ocelinfo.com.br/main.asp?View=%7bE6B1AB72-B50E-4099-8939-6DAFA57BBC2A%7d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EE-4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54589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Consumo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>
                <a:hlinkClick r:id="rId2"/>
              </a:rPr>
              <a:t>https://www.copel.com/scnweb/simulador/simulacao.jsf#SESSAO</a:t>
            </a:r>
            <a:endParaRPr lang="pt-BR" dirty="0" smtClean="0"/>
          </a:p>
          <a:p>
            <a:r>
              <a:rPr lang="pt-BR" dirty="0" smtClean="0"/>
              <a:t>No </a:t>
            </a:r>
            <a:r>
              <a:rPr lang="pt-BR" dirty="0" smtClean="0"/>
              <a:t> link acima </a:t>
            </a:r>
            <a:r>
              <a:rPr lang="pt-BR" dirty="0" smtClean="0"/>
              <a:t>da COPEL </a:t>
            </a:r>
            <a:r>
              <a:rPr lang="pt-BR" dirty="0" smtClean="0">
                <a:sym typeface="Wingdings" panose="05000000000000000000" pitchFamily="2" charset="2"/>
              </a:rPr>
              <a:t> meu simulador de Consumo você obtêm os custos de energia.</a:t>
            </a:r>
          </a:p>
          <a:p>
            <a:r>
              <a:rPr lang="pt-BR" dirty="0" smtClean="0">
                <a:hlinkClick r:id="rId3"/>
              </a:rPr>
              <a:t>http://www.superdownloads.com.br/download/95/simulador-de-consumo-de-energia-eletrica-v0897/</a:t>
            </a:r>
            <a:endParaRPr lang="pt-BR" dirty="0" smtClean="0"/>
          </a:p>
          <a:p>
            <a:r>
              <a:rPr lang="pt-BR" dirty="0" smtClean="0">
                <a:hlinkClick r:id="rId4"/>
              </a:rPr>
              <a:t>http://www.procelinfo.com.br/main.asp?View={E6B1AB72-B50E-4099-8939-6DAFA57BBC2A}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3233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804138" cy="5942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015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Aplicação de motores de alto rendimento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O novo programa de metas para motores trifásicos de indução. A partir de agosto de 2019, o Brasil passou a adotar o IR3 como o novo índice de rendimento padrão, conforme definição da portaria interministerial nº1, publicada em 30 de agosto de 2017.</a:t>
            </a:r>
          </a:p>
          <a:p>
            <a:r>
              <a:rPr lang="pt-BR" dirty="0" smtClean="0"/>
              <a:t>Os motores elétricos representam em dados gerais são responsáveis por 68% do consumo de energia elétrica nas empresas, segundo a Confederação Nacional da Indústria.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0644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Modernização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Muitas vezes os motores elétricos acabam por ultrapassar décadas de uso, sendo que aproximadamente 20% deles chegam a 25 anos.</a:t>
            </a:r>
          </a:p>
          <a:p>
            <a:r>
              <a:rPr lang="pt-BR" dirty="0" smtClean="0"/>
              <a:t>Esse cenário coloca a eficiência energética como determinante para otimização do consumo de energia elétrica nas empresas e a própria renovação do parque industrial, que se faz necessária para a competividade do produto nacional.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7269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eficiência energética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 modernização da indústria, tendo o motor elétrico como um dos seus protagonistas, permite a redução de custos operacionais e uma economia de até 60% no consumo de energia elétrica.</a:t>
            </a:r>
          </a:p>
          <a:p>
            <a:r>
              <a:rPr lang="pt-BR" dirty="0" smtClean="0"/>
              <a:t>A eficiência energética consiste na relação entre a quantidade de energia empregada em uma atividade e aquela disponibilizada para sua realização.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480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Vantagens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Maior vida útil</a:t>
            </a:r>
          </a:p>
          <a:p>
            <a:r>
              <a:rPr lang="pt-BR" dirty="0" smtClean="0"/>
              <a:t>Menores temperaturas de operação</a:t>
            </a:r>
          </a:p>
          <a:p>
            <a:r>
              <a:rPr lang="pt-BR" dirty="0" smtClean="0"/>
              <a:t>Diminuição de custos de manutenção</a:t>
            </a:r>
          </a:p>
          <a:p>
            <a:r>
              <a:rPr lang="pt-BR" dirty="0" smtClean="0"/>
              <a:t>Redução do consumo e demanda de energia elétrica.</a:t>
            </a:r>
          </a:p>
          <a:p>
            <a:r>
              <a:rPr lang="pt-BR" dirty="0" smtClean="0"/>
              <a:t>Rendimentos superiores para baixas cargas.</a:t>
            </a:r>
          </a:p>
          <a:p>
            <a:r>
              <a:rPr lang="pt-BR" dirty="0" smtClean="0"/>
              <a:t>Redução dos impactos ambientais</a:t>
            </a:r>
          </a:p>
          <a:p>
            <a:r>
              <a:rPr lang="pt-BR" dirty="0" smtClean="0"/>
              <a:t>Minimizam os efeitos dos baixos rendimentos em motores superdimensionados.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4114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Dicas em relação aos motores elétricos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Verifique se os motores estão funcionando entre 75% e 90% de sua potência nominal.</a:t>
            </a:r>
          </a:p>
          <a:p>
            <a:r>
              <a:rPr lang="pt-BR" dirty="0" smtClean="0"/>
              <a:t>Use sempre que possível variadores eletrônicos de velocidade, que ajudam o motor a trabalhar na área de máxima eficiência.</a:t>
            </a:r>
          </a:p>
          <a:p>
            <a:r>
              <a:rPr lang="pt-BR" dirty="0" smtClean="0"/>
              <a:t>Evite instalar os motores em ambientes com pouca ventilação. O superaquecimento prejudica o desempenho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5107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Principais ações para otimizar o consumo de energia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Substituição de motores antigos por modelos de alta eficiência.</a:t>
            </a:r>
          </a:p>
          <a:p>
            <a:r>
              <a:rPr lang="pt-BR" dirty="0" smtClean="0"/>
              <a:t>Correto dimensionamento dos motores elétricos</a:t>
            </a:r>
          </a:p>
          <a:p>
            <a:r>
              <a:rPr lang="pt-BR" dirty="0" smtClean="0"/>
              <a:t>Automação dos processos.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372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Inversor de frequência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É um dispositivo de controle de velocidade e torque de um motor de </a:t>
            </a:r>
            <a:r>
              <a:rPr lang="pt-BR" dirty="0" smtClean="0"/>
              <a:t>C.A</a:t>
            </a:r>
            <a:r>
              <a:rPr lang="pt-BR" dirty="0"/>
              <a:t>.</a:t>
            </a:r>
            <a:r>
              <a:rPr lang="pt-BR" dirty="0" smtClean="0"/>
              <a:t> </a:t>
            </a:r>
            <a:r>
              <a:rPr lang="pt-BR" dirty="0" smtClean="0"/>
              <a:t>por um comando eletrônico.</a:t>
            </a:r>
          </a:p>
          <a:p>
            <a:r>
              <a:rPr lang="pt-BR" dirty="0" smtClean="0"/>
              <a:t>É bastante utilizado em: elevadores, máquinas-ferramenta, bombas, tração mecânica, etc.</a:t>
            </a:r>
          </a:p>
        </p:txBody>
      </p:sp>
    </p:spTree>
    <p:extLst>
      <p:ext uri="{BB962C8B-B14F-4D97-AF65-F5344CB8AC3E}">
        <p14:creationId xmlns:p14="http://schemas.microsoft.com/office/powerpoint/2010/main" val="3479756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Inversor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inversor de frequência possui internamente um controlador proporcional integral derivativo (PID) o qual permite que o equipamento seja programado para acionar o motor de forma controlada mantendo a variável de processo sempre estável e foram desenvolvidos para trabalhar com motores de C.A.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160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Vantagens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AutoNum type="arabicParenR"/>
            </a:pPr>
            <a:r>
              <a:rPr lang="pt-BR" dirty="0" smtClean="0"/>
              <a:t>Otimização do processo: O inversor contribui para a redução das taxas de rejeição (perdas) e consumo de material na produção;</a:t>
            </a:r>
          </a:p>
          <a:p>
            <a:pPr marL="514350" indent="-514350">
              <a:buAutoNum type="arabicParenR"/>
            </a:pPr>
            <a:r>
              <a:rPr lang="pt-BR" dirty="0" smtClean="0"/>
              <a:t>Suavização de operação de máquinas; O número de partidas e paradas bruscas é sensivelmente reduzido. Através de rampas de aceleração e frenagem o impacto direto sobre os componentes mecânicos é minimizado, o que aumenta a vida </a:t>
            </a:r>
            <a:r>
              <a:rPr lang="pt-BR" dirty="0" smtClean="0"/>
              <a:t>útil </a:t>
            </a:r>
            <a:r>
              <a:rPr lang="pt-BR" dirty="0" smtClean="0"/>
              <a:t>do equipamento;</a:t>
            </a:r>
          </a:p>
          <a:p>
            <a:pPr marL="514350" indent="-514350">
              <a:buAutoNum type="arabicParenR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3059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Inversor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3) Menor Manutenção: Toda a tecnologia em C.A</a:t>
            </a:r>
            <a:r>
              <a:rPr lang="pt-BR" dirty="0"/>
              <a:t>.</a:t>
            </a:r>
            <a:r>
              <a:rPr lang="pt-BR" dirty="0" smtClean="0"/>
              <a:t> dispensa manutenção preventiva. Como não há comutação entre escovas e coletor, típicas de motores de C.C</a:t>
            </a:r>
            <a:r>
              <a:rPr lang="pt-BR" dirty="0"/>
              <a:t>.</a:t>
            </a:r>
            <a:r>
              <a:rPr lang="pt-BR" dirty="0" smtClean="0"/>
              <a:t>, a vida útil é maior.</a:t>
            </a:r>
            <a:endParaRPr lang="pt-BR" dirty="0"/>
          </a:p>
          <a:p>
            <a:r>
              <a:rPr lang="pt-BR" dirty="0" smtClean="0"/>
              <a:t>4)Economia de energia: O inversor economiza energia elétrica. Dois clássicos são bombas e ventiladores em que o consumo é reduzido ao cubo.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964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Inversor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Um motor deste tipo, quando ligado a um inversor a meia velocidade, gasta apenas 12,5% do que consumiria se estivesse ligado diretamente à rede elétrica.</a:t>
            </a:r>
          </a:p>
          <a:p>
            <a:r>
              <a:rPr lang="pt-BR" dirty="0" smtClean="0"/>
              <a:t>5)melhora nas condições ambientais: A redução de ruído é uma vantagem do inversor em relação aos sistemas mecânicos de variação de velocidade.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24573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631</Words>
  <Application>Microsoft Office PowerPoint</Application>
  <PresentationFormat>Apresentação na tela (4:3)</PresentationFormat>
  <Paragraphs>47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EE-4</vt:lpstr>
      <vt:lpstr>Consumo</vt:lpstr>
      <vt:lpstr>     </vt:lpstr>
      <vt:lpstr>Aplicação de motores de alto rendimento</vt:lpstr>
      <vt:lpstr>Modernização</vt:lpstr>
      <vt:lpstr>A eficiência energética</vt:lpstr>
      <vt:lpstr>Vantagens</vt:lpstr>
      <vt:lpstr>Dicas em relação aos motores elétricos</vt:lpstr>
      <vt:lpstr>Principais ações para otimizar o consumo de energia</vt:lpstr>
      <vt:lpstr>Inversor de frequência</vt:lpstr>
      <vt:lpstr>Inversor</vt:lpstr>
      <vt:lpstr>Vantagens</vt:lpstr>
      <vt:lpstr>Inversor</vt:lpstr>
      <vt:lpstr>Inversor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EE-4</dc:title>
  <dc:creator>AECIO</dc:creator>
  <cp:lastModifiedBy>AECIO</cp:lastModifiedBy>
  <cp:revision>17</cp:revision>
  <dcterms:created xsi:type="dcterms:W3CDTF">2020-05-31T22:54:42Z</dcterms:created>
  <dcterms:modified xsi:type="dcterms:W3CDTF">2020-06-01T23:40:46Z</dcterms:modified>
</cp:coreProperties>
</file>