
<file path=[Content_Types].xml><?xml version="1.0" encoding="utf-8"?>
<Types xmlns="http://schemas.openxmlformats.org/package/2006/content-types"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7.xml" ContentType="application/vnd.openxmlformats-officedocument.presentationml.notesSlide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notesSlides/notesSlide8.xml" ContentType="application/vnd.openxmlformats-officedocument.presentationml.notesSlide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notesSlides/notesSlide9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775" r:id="rId1"/>
  </p:sldMasterIdLst>
  <p:notesMasterIdLst>
    <p:notesMasterId r:id="rId24"/>
  </p:notesMasterIdLst>
  <p:handoutMasterIdLst>
    <p:handoutMasterId r:id="rId25"/>
  </p:handoutMasterIdLst>
  <p:sldIdLst>
    <p:sldId id="2549" r:id="rId2"/>
    <p:sldId id="2552" r:id="rId3"/>
    <p:sldId id="2558" r:id="rId4"/>
    <p:sldId id="2556" r:id="rId5"/>
    <p:sldId id="2562" r:id="rId6"/>
    <p:sldId id="2563" r:id="rId7"/>
    <p:sldId id="2567" r:id="rId8"/>
    <p:sldId id="2553" r:id="rId9"/>
    <p:sldId id="2537" r:id="rId10"/>
    <p:sldId id="2554" r:id="rId11"/>
    <p:sldId id="2564" r:id="rId12"/>
    <p:sldId id="2565" r:id="rId13"/>
    <p:sldId id="2566" r:id="rId14"/>
    <p:sldId id="2559" r:id="rId15"/>
    <p:sldId id="2555" r:id="rId16"/>
    <p:sldId id="2551" r:id="rId17"/>
    <p:sldId id="272" r:id="rId18"/>
    <p:sldId id="271" r:id="rId19"/>
    <p:sldId id="2569" r:id="rId20"/>
    <p:sldId id="2568" r:id="rId21"/>
    <p:sldId id="2571" r:id="rId22"/>
    <p:sldId id="2570" r:id="rId23"/>
  </p:sldIdLst>
  <p:sldSz cx="12192000" cy="6858000"/>
  <p:notesSz cx="6858000" cy="9144000"/>
  <p:defaultTextStyle>
    <a:defPPr rtl="0"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5AE7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34" autoAdjust="0"/>
  </p:normalViewPr>
  <p:slideViewPr>
    <p:cSldViewPr snapToGrid="0">
      <p:cViewPr varScale="1">
        <p:scale>
          <a:sx n="67" d="100"/>
          <a:sy n="67" d="100"/>
        </p:scale>
        <p:origin x="644" y="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88" d="100"/>
          <a:sy n="88" d="100"/>
        </p:scale>
        <p:origin x="2814" y="7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t-B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 val="0"/>
        <c:holeSize val="84"/>
      </c:doughnutChart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lang="pt-BR" sz="1197" b="0" i="0" u="none" strike="noStrike" kern="1200" baseline="0" noProof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pt-BR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 lang="pt-BR" noProof="0"/>
      </a:pPr>
      <a:endParaRPr lang="pt-BR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iagrams/_rels/data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svg"/><Relationship Id="rId1" Type="http://schemas.openxmlformats.org/officeDocument/2006/relationships/image" Target="../media/image27.png"/><Relationship Id="rId4" Type="http://schemas.openxmlformats.org/officeDocument/2006/relationships/image" Target="../media/image30.svg"/></Relationships>
</file>

<file path=ppt/diagrams/_rels/drawing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svg"/><Relationship Id="rId1" Type="http://schemas.openxmlformats.org/officeDocument/2006/relationships/image" Target="../media/image27.png"/><Relationship Id="rId4" Type="http://schemas.openxmlformats.org/officeDocument/2006/relationships/image" Target="../media/image30.sv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2_2">
  <dgm:title val=""/>
  <dgm:desc val=""/>
  <dgm:catLst>
    <dgm:cat type="accent2" pri="112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ln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BB6EA0FA-0F0F-4BB2-AAE8-C5029373D8CA}" type="doc">
      <dgm:prSet loTypeId="urn:microsoft.com/office/officeart/2008/layout/LinedList" loCatId="list" qsTypeId="urn:microsoft.com/office/officeart/2005/8/quickstyle/simple1" qsCatId="simple" csTypeId="urn:microsoft.com/office/officeart/2005/8/colors/accent2_2" csCatId="accent2" phldr="1"/>
      <dgm:spPr/>
      <dgm:t>
        <a:bodyPr/>
        <a:lstStyle/>
        <a:p>
          <a:endParaRPr lang="en-US"/>
        </a:p>
      </dgm:t>
    </dgm:pt>
    <dgm:pt modelId="{EFCAE44F-4680-4939-9BA9-1DB2FBC7536F}">
      <dgm:prSet/>
      <dgm:spPr/>
      <dgm:t>
        <a:bodyPr/>
        <a:lstStyle/>
        <a:p>
          <a:pPr algn="ctr"/>
          <a:r>
            <a:rPr lang="pt-BR" b="1" dirty="0">
              <a:solidFill>
                <a:srgbClr val="FFC000"/>
              </a:solidFill>
            </a:rPr>
            <a:t>1-TRABALHO PRIMITIVO</a:t>
          </a:r>
          <a:r>
            <a:rPr lang="pt-BR" dirty="0"/>
            <a:t>= </a:t>
          </a:r>
          <a:r>
            <a:rPr lang="pt-BR" b="1" dirty="0"/>
            <a:t>necessidades básicas: </a:t>
          </a:r>
          <a:endParaRPr lang="en-US" dirty="0"/>
        </a:p>
      </dgm:t>
    </dgm:pt>
    <dgm:pt modelId="{667F258E-7209-419D-B596-DD260879CF58}" type="parTrans" cxnId="{8C10217C-525A-45DF-8912-9DBD380B9AC8}">
      <dgm:prSet/>
      <dgm:spPr/>
      <dgm:t>
        <a:bodyPr/>
        <a:lstStyle/>
        <a:p>
          <a:endParaRPr lang="en-US"/>
        </a:p>
      </dgm:t>
    </dgm:pt>
    <dgm:pt modelId="{28EC3558-58A0-4C6D-A523-6D32D512F40F}" type="sibTrans" cxnId="{8C10217C-525A-45DF-8912-9DBD380B9AC8}">
      <dgm:prSet/>
      <dgm:spPr/>
      <dgm:t>
        <a:bodyPr/>
        <a:lstStyle/>
        <a:p>
          <a:endParaRPr lang="en-US"/>
        </a:p>
      </dgm:t>
    </dgm:pt>
    <dgm:pt modelId="{55CEDB8D-E6B6-44BF-B71A-3852E9A02193}">
      <dgm:prSet/>
      <dgm:spPr/>
      <dgm:t>
        <a:bodyPr/>
        <a:lstStyle/>
        <a:p>
          <a:pPr algn="ctr"/>
          <a:r>
            <a:rPr lang="pt-BR" b="1" dirty="0"/>
            <a:t>ALIMENTAÇÃO + ABRIGO </a:t>
          </a:r>
          <a:r>
            <a:rPr lang="pt-BR" b="0" dirty="0"/>
            <a:t>eram comunidades primitivas</a:t>
          </a:r>
          <a:endParaRPr lang="en-US" b="0" dirty="0"/>
        </a:p>
      </dgm:t>
    </dgm:pt>
    <dgm:pt modelId="{35CFD33C-7ED5-41C0-A04E-C303F6E38585}" type="parTrans" cxnId="{F90D729A-DCEA-4D90-A462-142462BA581C}">
      <dgm:prSet/>
      <dgm:spPr/>
      <dgm:t>
        <a:bodyPr/>
        <a:lstStyle/>
        <a:p>
          <a:endParaRPr lang="en-US"/>
        </a:p>
      </dgm:t>
    </dgm:pt>
    <dgm:pt modelId="{FF402300-DA77-4B3D-9252-BD897162E722}" type="sibTrans" cxnId="{F90D729A-DCEA-4D90-A462-142462BA581C}">
      <dgm:prSet/>
      <dgm:spPr/>
      <dgm:t>
        <a:bodyPr/>
        <a:lstStyle/>
        <a:p>
          <a:endParaRPr lang="en-US"/>
        </a:p>
      </dgm:t>
    </dgm:pt>
    <dgm:pt modelId="{3D6D2D5F-30A3-40B8-9711-5F72CAA97133}">
      <dgm:prSet/>
      <dgm:spPr/>
      <dgm:t>
        <a:bodyPr/>
        <a:lstStyle/>
        <a:p>
          <a:pPr algn="ctr"/>
          <a:r>
            <a:rPr lang="pt-BR" dirty="0"/>
            <a:t>1ªs ferramentas de pedra e lascas de árvores;</a:t>
          </a:r>
          <a:endParaRPr lang="en-US" dirty="0"/>
        </a:p>
      </dgm:t>
    </dgm:pt>
    <dgm:pt modelId="{FBFB1187-E7BF-4E16-98E9-AAEA2597A198}" type="parTrans" cxnId="{18602D5A-4AA0-4511-BDF5-4776E3E9163D}">
      <dgm:prSet/>
      <dgm:spPr/>
      <dgm:t>
        <a:bodyPr/>
        <a:lstStyle/>
        <a:p>
          <a:endParaRPr lang="en-US"/>
        </a:p>
      </dgm:t>
    </dgm:pt>
    <dgm:pt modelId="{C601F164-C1F1-4EED-83B2-5EF887B707E6}" type="sibTrans" cxnId="{18602D5A-4AA0-4511-BDF5-4776E3E9163D}">
      <dgm:prSet/>
      <dgm:spPr/>
      <dgm:t>
        <a:bodyPr/>
        <a:lstStyle/>
        <a:p>
          <a:endParaRPr lang="en-US"/>
        </a:p>
      </dgm:t>
    </dgm:pt>
    <dgm:pt modelId="{B6A63B21-AC85-45EC-AA42-0DCF20C8FAA3}">
      <dgm:prSet/>
      <dgm:spPr/>
      <dgm:t>
        <a:bodyPr/>
        <a:lstStyle/>
        <a:p>
          <a:pPr algn="ctr"/>
          <a:r>
            <a:rPr lang="pt-BR" b="1" dirty="0">
              <a:solidFill>
                <a:srgbClr val="FFC000"/>
              </a:solidFill>
            </a:rPr>
            <a:t>2-ESCRAVIDÃO-</a:t>
          </a:r>
          <a:r>
            <a:rPr lang="pt-BR" dirty="0"/>
            <a:t> Roma antiga – inimigos- devedores capturados = “RES”=COISA</a:t>
          </a:r>
          <a:endParaRPr lang="en-US" dirty="0"/>
        </a:p>
      </dgm:t>
    </dgm:pt>
    <dgm:pt modelId="{61AB6D41-349B-44A0-831C-E5D34005A515}" type="parTrans" cxnId="{7CAD60AB-D44C-4995-8D63-B3C8783823FD}">
      <dgm:prSet/>
      <dgm:spPr/>
      <dgm:t>
        <a:bodyPr/>
        <a:lstStyle/>
        <a:p>
          <a:endParaRPr lang="en-US"/>
        </a:p>
      </dgm:t>
    </dgm:pt>
    <dgm:pt modelId="{97344075-3B2A-42C6-92DC-9859977D2A6E}" type="sibTrans" cxnId="{7CAD60AB-D44C-4995-8D63-B3C8783823FD}">
      <dgm:prSet/>
      <dgm:spPr/>
      <dgm:t>
        <a:bodyPr/>
        <a:lstStyle/>
        <a:p>
          <a:endParaRPr lang="en-US"/>
        </a:p>
      </dgm:t>
    </dgm:pt>
    <dgm:pt modelId="{DC8E56ED-32EE-4449-A1A8-16617258873D}">
      <dgm:prSet/>
      <dgm:spPr/>
      <dgm:t>
        <a:bodyPr/>
        <a:lstStyle/>
        <a:p>
          <a:pPr algn="ctr"/>
          <a:r>
            <a:rPr lang="pt-BR" b="1" dirty="0">
              <a:solidFill>
                <a:srgbClr val="FFC000"/>
              </a:solidFill>
            </a:rPr>
            <a:t>3-FEUDALISMO</a:t>
          </a:r>
          <a:r>
            <a:rPr lang="pt-BR" dirty="0"/>
            <a:t>= terras divididas em FEUDOS (partes) </a:t>
          </a:r>
          <a:endParaRPr lang="en-US" dirty="0"/>
        </a:p>
      </dgm:t>
    </dgm:pt>
    <dgm:pt modelId="{CA507AF4-66D5-411F-8A5F-35DC75633FBB}" type="parTrans" cxnId="{5DA82121-3C49-4666-8AAA-11AADD2A22C2}">
      <dgm:prSet/>
      <dgm:spPr/>
      <dgm:t>
        <a:bodyPr/>
        <a:lstStyle/>
        <a:p>
          <a:endParaRPr lang="en-US"/>
        </a:p>
      </dgm:t>
    </dgm:pt>
    <dgm:pt modelId="{918127C7-702C-406F-9358-62ABD5C83E98}" type="sibTrans" cxnId="{5DA82121-3C49-4666-8AAA-11AADD2A22C2}">
      <dgm:prSet/>
      <dgm:spPr/>
      <dgm:t>
        <a:bodyPr/>
        <a:lstStyle/>
        <a:p>
          <a:endParaRPr lang="en-US"/>
        </a:p>
      </dgm:t>
    </dgm:pt>
    <dgm:pt modelId="{8210D11B-9392-4CB5-B739-4FA764139423}">
      <dgm:prSet/>
      <dgm:spPr/>
      <dgm:t>
        <a:bodyPr/>
        <a:lstStyle/>
        <a:p>
          <a:pPr algn="ctr"/>
          <a:r>
            <a:rPr lang="pt-BR" dirty="0"/>
            <a:t>servos trabalhavam para o </a:t>
          </a:r>
          <a:r>
            <a:rPr lang="pt-BR" dirty="0" err="1"/>
            <a:t>Srº</a:t>
          </a:r>
          <a:r>
            <a:rPr lang="pt-BR" dirty="0"/>
            <a:t> FEUDAL;</a:t>
          </a:r>
          <a:endParaRPr lang="en-US" dirty="0"/>
        </a:p>
      </dgm:t>
    </dgm:pt>
    <dgm:pt modelId="{94F60FAD-38AA-4A03-A6A0-D4E717768E4A}" type="parTrans" cxnId="{7F39DF0A-5A15-4376-A065-68E503AFCDBD}">
      <dgm:prSet/>
      <dgm:spPr/>
      <dgm:t>
        <a:bodyPr/>
        <a:lstStyle/>
        <a:p>
          <a:endParaRPr lang="en-US"/>
        </a:p>
      </dgm:t>
    </dgm:pt>
    <dgm:pt modelId="{44BCC9DB-C04E-4B2A-A74A-F120FC76C934}" type="sibTrans" cxnId="{7F39DF0A-5A15-4376-A065-68E503AFCDBD}">
      <dgm:prSet/>
      <dgm:spPr/>
      <dgm:t>
        <a:bodyPr/>
        <a:lstStyle/>
        <a:p>
          <a:endParaRPr lang="en-US"/>
        </a:p>
      </dgm:t>
    </dgm:pt>
    <dgm:pt modelId="{7F2CCB86-5006-49AD-A27E-EA4A60FF2A3F}">
      <dgm:prSet/>
      <dgm:spPr/>
      <dgm:t>
        <a:bodyPr/>
        <a:lstStyle/>
        <a:p>
          <a:pPr algn="ctr"/>
          <a:r>
            <a:rPr lang="pt-BR" b="1" i="0" dirty="0">
              <a:solidFill>
                <a:srgbClr val="FFC000"/>
              </a:solidFill>
            </a:rPr>
            <a:t>4-CAPITALISMO</a:t>
          </a:r>
          <a:r>
            <a:rPr lang="pt-BR" dirty="0"/>
            <a:t>=final da Idade Média –período da Cruzadas</a:t>
          </a:r>
          <a:endParaRPr lang="en-US" dirty="0"/>
        </a:p>
      </dgm:t>
    </dgm:pt>
    <dgm:pt modelId="{6255581A-5FEC-482B-85A4-B0CC499F9355}" type="parTrans" cxnId="{0B32725A-D776-4CDA-BA0D-A3527C8EB17B}">
      <dgm:prSet/>
      <dgm:spPr/>
      <dgm:t>
        <a:bodyPr/>
        <a:lstStyle/>
        <a:p>
          <a:endParaRPr lang="en-US"/>
        </a:p>
      </dgm:t>
    </dgm:pt>
    <dgm:pt modelId="{47150FB7-5EA0-42EE-9DB8-EA67CCD94264}" type="sibTrans" cxnId="{0B32725A-D776-4CDA-BA0D-A3527C8EB17B}">
      <dgm:prSet/>
      <dgm:spPr/>
      <dgm:t>
        <a:bodyPr/>
        <a:lstStyle/>
        <a:p>
          <a:endParaRPr lang="en-US"/>
        </a:p>
      </dgm:t>
    </dgm:pt>
    <dgm:pt modelId="{B3010B02-9204-4CB9-8EFF-CE651192BF2D}">
      <dgm:prSet/>
      <dgm:spPr/>
      <dgm:t>
        <a:bodyPr/>
        <a:lstStyle/>
        <a:p>
          <a:pPr algn="ctr"/>
          <a:r>
            <a:rPr lang="pt-BR" dirty="0"/>
            <a:t>caravanas de mercadores ambulantes</a:t>
          </a:r>
          <a:endParaRPr lang="en-US" dirty="0"/>
        </a:p>
      </dgm:t>
    </dgm:pt>
    <dgm:pt modelId="{9D801CF2-5B40-4755-A98C-2582562AB6D7}" type="parTrans" cxnId="{D9364D17-E04B-4583-91C5-D71240744623}">
      <dgm:prSet/>
      <dgm:spPr/>
      <dgm:t>
        <a:bodyPr/>
        <a:lstStyle/>
        <a:p>
          <a:endParaRPr lang="en-US"/>
        </a:p>
      </dgm:t>
    </dgm:pt>
    <dgm:pt modelId="{978A0AC8-002E-4C82-9377-2055C209B43C}" type="sibTrans" cxnId="{D9364D17-E04B-4583-91C5-D71240744623}">
      <dgm:prSet/>
      <dgm:spPr/>
      <dgm:t>
        <a:bodyPr/>
        <a:lstStyle/>
        <a:p>
          <a:endParaRPr lang="en-US"/>
        </a:p>
      </dgm:t>
    </dgm:pt>
    <dgm:pt modelId="{0267C070-6D59-4C75-BD4F-4BE848FA2DCA}" type="pres">
      <dgm:prSet presAssocID="{BB6EA0FA-0F0F-4BB2-AAE8-C5029373D8CA}" presName="vert0" presStyleCnt="0">
        <dgm:presLayoutVars>
          <dgm:dir/>
          <dgm:animOne val="branch"/>
          <dgm:animLvl val="lvl"/>
        </dgm:presLayoutVars>
      </dgm:prSet>
      <dgm:spPr/>
    </dgm:pt>
    <dgm:pt modelId="{5B30682E-D839-49B0-B08E-F56BF0822480}" type="pres">
      <dgm:prSet presAssocID="{EFCAE44F-4680-4939-9BA9-1DB2FBC7536F}" presName="thickLine" presStyleLbl="alignNode1" presStyleIdx="0" presStyleCnt="8"/>
      <dgm:spPr/>
    </dgm:pt>
    <dgm:pt modelId="{AD30AF39-0C07-412D-B77E-1EB2FF4FF6E8}" type="pres">
      <dgm:prSet presAssocID="{EFCAE44F-4680-4939-9BA9-1DB2FBC7536F}" presName="horz1" presStyleCnt="0"/>
      <dgm:spPr/>
    </dgm:pt>
    <dgm:pt modelId="{E6E69B46-B2F0-49AF-A90F-F170C24B307F}" type="pres">
      <dgm:prSet presAssocID="{EFCAE44F-4680-4939-9BA9-1DB2FBC7536F}" presName="tx1" presStyleLbl="revTx" presStyleIdx="0" presStyleCnt="8"/>
      <dgm:spPr/>
    </dgm:pt>
    <dgm:pt modelId="{D95F7A07-95F2-4C70-9FFE-D922D9C51A0A}" type="pres">
      <dgm:prSet presAssocID="{EFCAE44F-4680-4939-9BA9-1DB2FBC7536F}" presName="vert1" presStyleCnt="0"/>
      <dgm:spPr/>
    </dgm:pt>
    <dgm:pt modelId="{93A34D38-5DE7-4AB6-881D-E23BBA7E6843}" type="pres">
      <dgm:prSet presAssocID="{55CEDB8D-E6B6-44BF-B71A-3852E9A02193}" presName="thickLine" presStyleLbl="alignNode1" presStyleIdx="1" presStyleCnt="8"/>
      <dgm:spPr/>
    </dgm:pt>
    <dgm:pt modelId="{6CD82499-0F18-45CD-BFAB-019E623F4218}" type="pres">
      <dgm:prSet presAssocID="{55CEDB8D-E6B6-44BF-B71A-3852E9A02193}" presName="horz1" presStyleCnt="0"/>
      <dgm:spPr/>
    </dgm:pt>
    <dgm:pt modelId="{29349071-BB5B-47D4-B146-5E2B2B1581C7}" type="pres">
      <dgm:prSet presAssocID="{55CEDB8D-E6B6-44BF-B71A-3852E9A02193}" presName="tx1" presStyleLbl="revTx" presStyleIdx="1" presStyleCnt="8"/>
      <dgm:spPr/>
    </dgm:pt>
    <dgm:pt modelId="{67265692-1A9D-4689-BD1F-1317A4C14743}" type="pres">
      <dgm:prSet presAssocID="{55CEDB8D-E6B6-44BF-B71A-3852E9A02193}" presName="vert1" presStyleCnt="0"/>
      <dgm:spPr/>
    </dgm:pt>
    <dgm:pt modelId="{7948FB93-43FD-4C18-94D1-AF7139D917DA}" type="pres">
      <dgm:prSet presAssocID="{3D6D2D5F-30A3-40B8-9711-5F72CAA97133}" presName="thickLine" presStyleLbl="alignNode1" presStyleIdx="2" presStyleCnt="8"/>
      <dgm:spPr/>
    </dgm:pt>
    <dgm:pt modelId="{725E7B31-9E1F-429D-A632-A0ADD285CB1E}" type="pres">
      <dgm:prSet presAssocID="{3D6D2D5F-30A3-40B8-9711-5F72CAA97133}" presName="horz1" presStyleCnt="0"/>
      <dgm:spPr/>
    </dgm:pt>
    <dgm:pt modelId="{0CA3DD41-AEBE-4F6B-8842-77563EE748F1}" type="pres">
      <dgm:prSet presAssocID="{3D6D2D5F-30A3-40B8-9711-5F72CAA97133}" presName="tx1" presStyleLbl="revTx" presStyleIdx="2" presStyleCnt="8"/>
      <dgm:spPr/>
    </dgm:pt>
    <dgm:pt modelId="{A719247E-B4C1-4133-A024-75D7230586D4}" type="pres">
      <dgm:prSet presAssocID="{3D6D2D5F-30A3-40B8-9711-5F72CAA97133}" presName="vert1" presStyleCnt="0"/>
      <dgm:spPr/>
    </dgm:pt>
    <dgm:pt modelId="{D10060DF-299C-4097-A03A-C95E0F603E77}" type="pres">
      <dgm:prSet presAssocID="{B6A63B21-AC85-45EC-AA42-0DCF20C8FAA3}" presName="thickLine" presStyleLbl="alignNode1" presStyleIdx="3" presStyleCnt="8"/>
      <dgm:spPr/>
    </dgm:pt>
    <dgm:pt modelId="{458D3D58-29E7-4ED0-87C5-CCE2FA7A5C6C}" type="pres">
      <dgm:prSet presAssocID="{B6A63B21-AC85-45EC-AA42-0DCF20C8FAA3}" presName="horz1" presStyleCnt="0"/>
      <dgm:spPr/>
    </dgm:pt>
    <dgm:pt modelId="{72C1CDBE-F962-48AC-85FC-46A92A0F5FDC}" type="pres">
      <dgm:prSet presAssocID="{B6A63B21-AC85-45EC-AA42-0DCF20C8FAA3}" presName="tx1" presStyleLbl="revTx" presStyleIdx="3" presStyleCnt="8"/>
      <dgm:spPr/>
    </dgm:pt>
    <dgm:pt modelId="{F096C094-9BA1-4662-BF80-975BD875DB36}" type="pres">
      <dgm:prSet presAssocID="{B6A63B21-AC85-45EC-AA42-0DCF20C8FAA3}" presName="vert1" presStyleCnt="0"/>
      <dgm:spPr/>
    </dgm:pt>
    <dgm:pt modelId="{C74167A0-F2B5-49D8-BAFE-8E497B01BF3E}" type="pres">
      <dgm:prSet presAssocID="{DC8E56ED-32EE-4449-A1A8-16617258873D}" presName="thickLine" presStyleLbl="alignNode1" presStyleIdx="4" presStyleCnt="8"/>
      <dgm:spPr/>
    </dgm:pt>
    <dgm:pt modelId="{BED7F870-BBBB-4EE5-AE12-97794D598DED}" type="pres">
      <dgm:prSet presAssocID="{DC8E56ED-32EE-4449-A1A8-16617258873D}" presName="horz1" presStyleCnt="0"/>
      <dgm:spPr/>
    </dgm:pt>
    <dgm:pt modelId="{284E745C-5FC3-4EE0-ABE1-B9A815B95310}" type="pres">
      <dgm:prSet presAssocID="{DC8E56ED-32EE-4449-A1A8-16617258873D}" presName="tx1" presStyleLbl="revTx" presStyleIdx="4" presStyleCnt="8"/>
      <dgm:spPr/>
    </dgm:pt>
    <dgm:pt modelId="{2151DCE4-DB4C-4A4F-ADFE-EB89C6CEC6B8}" type="pres">
      <dgm:prSet presAssocID="{DC8E56ED-32EE-4449-A1A8-16617258873D}" presName="vert1" presStyleCnt="0"/>
      <dgm:spPr/>
    </dgm:pt>
    <dgm:pt modelId="{E64AF6B9-D063-4950-A09D-90C8B2B61FB2}" type="pres">
      <dgm:prSet presAssocID="{8210D11B-9392-4CB5-B739-4FA764139423}" presName="thickLine" presStyleLbl="alignNode1" presStyleIdx="5" presStyleCnt="8"/>
      <dgm:spPr/>
    </dgm:pt>
    <dgm:pt modelId="{9096360B-5B13-44BF-8450-534F4F72516A}" type="pres">
      <dgm:prSet presAssocID="{8210D11B-9392-4CB5-B739-4FA764139423}" presName="horz1" presStyleCnt="0"/>
      <dgm:spPr/>
    </dgm:pt>
    <dgm:pt modelId="{6B637474-EC78-4BDF-841A-A7FE15D449D3}" type="pres">
      <dgm:prSet presAssocID="{8210D11B-9392-4CB5-B739-4FA764139423}" presName="tx1" presStyleLbl="revTx" presStyleIdx="5" presStyleCnt="8"/>
      <dgm:spPr/>
    </dgm:pt>
    <dgm:pt modelId="{B8F5653E-04D6-4794-8591-AE17CE06A810}" type="pres">
      <dgm:prSet presAssocID="{8210D11B-9392-4CB5-B739-4FA764139423}" presName="vert1" presStyleCnt="0"/>
      <dgm:spPr/>
    </dgm:pt>
    <dgm:pt modelId="{D5B1C59B-D4F5-439D-9A90-E9FE8CE72153}" type="pres">
      <dgm:prSet presAssocID="{7F2CCB86-5006-49AD-A27E-EA4A60FF2A3F}" presName="thickLine" presStyleLbl="alignNode1" presStyleIdx="6" presStyleCnt="8"/>
      <dgm:spPr/>
    </dgm:pt>
    <dgm:pt modelId="{F43927CA-DB39-46E7-A7A0-031FFAAE09A9}" type="pres">
      <dgm:prSet presAssocID="{7F2CCB86-5006-49AD-A27E-EA4A60FF2A3F}" presName="horz1" presStyleCnt="0"/>
      <dgm:spPr/>
    </dgm:pt>
    <dgm:pt modelId="{D71C0F30-9313-4386-A9F4-749989652B77}" type="pres">
      <dgm:prSet presAssocID="{7F2CCB86-5006-49AD-A27E-EA4A60FF2A3F}" presName="tx1" presStyleLbl="revTx" presStyleIdx="6" presStyleCnt="8"/>
      <dgm:spPr/>
    </dgm:pt>
    <dgm:pt modelId="{EC2F7EB0-FA4E-43E5-99A9-EF4678DC0CAD}" type="pres">
      <dgm:prSet presAssocID="{7F2CCB86-5006-49AD-A27E-EA4A60FF2A3F}" presName="vert1" presStyleCnt="0"/>
      <dgm:spPr/>
    </dgm:pt>
    <dgm:pt modelId="{1A97CC11-19DF-42FE-A135-E8C2A9F31737}" type="pres">
      <dgm:prSet presAssocID="{B3010B02-9204-4CB9-8EFF-CE651192BF2D}" presName="thickLine" presStyleLbl="alignNode1" presStyleIdx="7" presStyleCnt="8"/>
      <dgm:spPr/>
    </dgm:pt>
    <dgm:pt modelId="{90645391-0E83-4CD6-98BA-E53D14A35E79}" type="pres">
      <dgm:prSet presAssocID="{B3010B02-9204-4CB9-8EFF-CE651192BF2D}" presName="horz1" presStyleCnt="0"/>
      <dgm:spPr/>
    </dgm:pt>
    <dgm:pt modelId="{82F15DAC-73AA-4175-8638-365C5C0CB868}" type="pres">
      <dgm:prSet presAssocID="{B3010B02-9204-4CB9-8EFF-CE651192BF2D}" presName="tx1" presStyleLbl="revTx" presStyleIdx="7" presStyleCnt="8"/>
      <dgm:spPr/>
    </dgm:pt>
    <dgm:pt modelId="{907E0E90-0ED1-4808-8686-2517060E7F3C}" type="pres">
      <dgm:prSet presAssocID="{B3010B02-9204-4CB9-8EFF-CE651192BF2D}" presName="vert1" presStyleCnt="0"/>
      <dgm:spPr/>
    </dgm:pt>
  </dgm:ptLst>
  <dgm:cxnLst>
    <dgm:cxn modelId="{7F39DF0A-5A15-4376-A065-68E503AFCDBD}" srcId="{BB6EA0FA-0F0F-4BB2-AAE8-C5029373D8CA}" destId="{8210D11B-9392-4CB5-B739-4FA764139423}" srcOrd="5" destOrd="0" parTransId="{94F60FAD-38AA-4A03-A6A0-D4E717768E4A}" sibTransId="{44BCC9DB-C04E-4B2A-A74A-F120FC76C934}"/>
    <dgm:cxn modelId="{4602330E-D315-4380-BE1E-640340F06FF6}" type="presOf" srcId="{B3010B02-9204-4CB9-8EFF-CE651192BF2D}" destId="{82F15DAC-73AA-4175-8638-365C5C0CB868}" srcOrd="0" destOrd="0" presId="urn:microsoft.com/office/officeart/2008/layout/LinedList"/>
    <dgm:cxn modelId="{D9364D17-E04B-4583-91C5-D71240744623}" srcId="{BB6EA0FA-0F0F-4BB2-AAE8-C5029373D8CA}" destId="{B3010B02-9204-4CB9-8EFF-CE651192BF2D}" srcOrd="7" destOrd="0" parTransId="{9D801CF2-5B40-4755-A98C-2582562AB6D7}" sibTransId="{978A0AC8-002E-4C82-9377-2055C209B43C}"/>
    <dgm:cxn modelId="{5DA82121-3C49-4666-8AAA-11AADD2A22C2}" srcId="{BB6EA0FA-0F0F-4BB2-AAE8-C5029373D8CA}" destId="{DC8E56ED-32EE-4449-A1A8-16617258873D}" srcOrd="4" destOrd="0" parTransId="{CA507AF4-66D5-411F-8A5F-35DC75633FBB}" sibTransId="{918127C7-702C-406F-9358-62ABD5C83E98}"/>
    <dgm:cxn modelId="{2E40F948-BC64-4C44-95C7-A30342EAF7ED}" type="presOf" srcId="{BB6EA0FA-0F0F-4BB2-AAE8-C5029373D8CA}" destId="{0267C070-6D59-4C75-BD4F-4BE848FA2DCA}" srcOrd="0" destOrd="0" presId="urn:microsoft.com/office/officeart/2008/layout/LinedList"/>
    <dgm:cxn modelId="{71CBC84B-C5AB-4E7F-97D3-050AD6219C59}" type="presOf" srcId="{DC8E56ED-32EE-4449-A1A8-16617258873D}" destId="{284E745C-5FC3-4EE0-ABE1-B9A815B95310}" srcOrd="0" destOrd="0" presId="urn:microsoft.com/office/officeart/2008/layout/LinedList"/>
    <dgm:cxn modelId="{6CE25450-27B0-4658-BF8E-930AD42A0CAC}" type="presOf" srcId="{3D6D2D5F-30A3-40B8-9711-5F72CAA97133}" destId="{0CA3DD41-AEBE-4F6B-8842-77563EE748F1}" srcOrd="0" destOrd="0" presId="urn:microsoft.com/office/officeart/2008/layout/LinedList"/>
    <dgm:cxn modelId="{18602D5A-4AA0-4511-BDF5-4776E3E9163D}" srcId="{BB6EA0FA-0F0F-4BB2-AAE8-C5029373D8CA}" destId="{3D6D2D5F-30A3-40B8-9711-5F72CAA97133}" srcOrd="2" destOrd="0" parTransId="{FBFB1187-E7BF-4E16-98E9-AAEA2597A198}" sibTransId="{C601F164-C1F1-4EED-83B2-5EF887B707E6}"/>
    <dgm:cxn modelId="{0B32725A-D776-4CDA-BA0D-A3527C8EB17B}" srcId="{BB6EA0FA-0F0F-4BB2-AAE8-C5029373D8CA}" destId="{7F2CCB86-5006-49AD-A27E-EA4A60FF2A3F}" srcOrd="6" destOrd="0" parTransId="{6255581A-5FEC-482B-85A4-B0CC499F9355}" sibTransId="{47150FB7-5EA0-42EE-9DB8-EA67CCD94264}"/>
    <dgm:cxn modelId="{8C10217C-525A-45DF-8912-9DBD380B9AC8}" srcId="{BB6EA0FA-0F0F-4BB2-AAE8-C5029373D8CA}" destId="{EFCAE44F-4680-4939-9BA9-1DB2FBC7536F}" srcOrd="0" destOrd="0" parTransId="{667F258E-7209-419D-B596-DD260879CF58}" sibTransId="{28EC3558-58A0-4C6D-A523-6D32D512F40F}"/>
    <dgm:cxn modelId="{DEDC4F8D-C53F-4432-850D-4F9C9C4088DD}" type="presOf" srcId="{B6A63B21-AC85-45EC-AA42-0DCF20C8FAA3}" destId="{72C1CDBE-F962-48AC-85FC-46A92A0F5FDC}" srcOrd="0" destOrd="0" presId="urn:microsoft.com/office/officeart/2008/layout/LinedList"/>
    <dgm:cxn modelId="{F90D729A-DCEA-4D90-A462-142462BA581C}" srcId="{BB6EA0FA-0F0F-4BB2-AAE8-C5029373D8CA}" destId="{55CEDB8D-E6B6-44BF-B71A-3852E9A02193}" srcOrd="1" destOrd="0" parTransId="{35CFD33C-7ED5-41C0-A04E-C303F6E38585}" sibTransId="{FF402300-DA77-4B3D-9252-BD897162E722}"/>
    <dgm:cxn modelId="{5250D7AA-2E32-4381-91AE-9D81FFC125F0}" type="presOf" srcId="{55CEDB8D-E6B6-44BF-B71A-3852E9A02193}" destId="{29349071-BB5B-47D4-B146-5E2B2B1581C7}" srcOrd="0" destOrd="0" presId="urn:microsoft.com/office/officeart/2008/layout/LinedList"/>
    <dgm:cxn modelId="{7CAD60AB-D44C-4995-8D63-B3C8783823FD}" srcId="{BB6EA0FA-0F0F-4BB2-AAE8-C5029373D8CA}" destId="{B6A63B21-AC85-45EC-AA42-0DCF20C8FAA3}" srcOrd="3" destOrd="0" parTransId="{61AB6D41-349B-44A0-831C-E5D34005A515}" sibTransId="{97344075-3B2A-42C6-92DC-9859977D2A6E}"/>
    <dgm:cxn modelId="{A7DF4CAC-9FB5-402E-9620-591B4D7D7B44}" type="presOf" srcId="{7F2CCB86-5006-49AD-A27E-EA4A60FF2A3F}" destId="{D71C0F30-9313-4386-A9F4-749989652B77}" srcOrd="0" destOrd="0" presId="urn:microsoft.com/office/officeart/2008/layout/LinedList"/>
    <dgm:cxn modelId="{1249D6E6-BD19-4EAB-9312-5A6B89374CA8}" type="presOf" srcId="{EFCAE44F-4680-4939-9BA9-1DB2FBC7536F}" destId="{E6E69B46-B2F0-49AF-A90F-F170C24B307F}" srcOrd="0" destOrd="0" presId="urn:microsoft.com/office/officeart/2008/layout/LinedList"/>
    <dgm:cxn modelId="{FA2712E9-2009-4F35-86FA-9BF1A556E165}" type="presOf" srcId="{8210D11B-9392-4CB5-B739-4FA764139423}" destId="{6B637474-EC78-4BDF-841A-A7FE15D449D3}" srcOrd="0" destOrd="0" presId="urn:microsoft.com/office/officeart/2008/layout/LinedList"/>
    <dgm:cxn modelId="{27E937A2-D2B2-4B18-B242-EE2BF6FC1341}" type="presParOf" srcId="{0267C070-6D59-4C75-BD4F-4BE848FA2DCA}" destId="{5B30682E-D839-49B0-B08E-F56BF0822480}" srcOrd="0" destOrd="0" presId="urn:microsoft.com/office/officeart/2008/layout/LinedList"/>
    <dgm:cxn modelId="{AB79AC6C-313C-4EB9-99BF-D69C85A789BE}" type="presParOf" srcId="{0267C070-6D59-4C75-BD4F-4BE848FA2DCA}" destId="{AD30AF39-0C07-412D-B77E-1EB2FF4FF6E8}" srcOrd="1" destOrd="0" presId="urn:microsoft.com/office/officeart/2008/layout/LinedList"/>
    <dgm:cxn modelId="{546B9695-08C8-4E18-A4EF-36B039012C14}" type="presParOf" srcId="{AD30AF39-0C07-412D-B77E-1EB2FF4FF6E8}" destId="{E6E69B46-B2F0-49AF-A90F-F170C24B307F}" srcOrd="0" destOrd="0" presId="urn:microsoft.com/office/officeart/2008/layout/LinedList"/>
    <dgm:cxn modelId="{EC39E4D4-49D2-4754-8E3F-66CBD4F0A0B2}" type="presParOf" srcId="{AD30AF39-0C07-412D-B77E-1EB2FF4FF6E8}" destId="{D95F7A07-95F2-4C70-9FFE-D922D9C51A0A}" srcOrd="1" destOrd="0" presId="urn:microsoft.com/office/officeart/2008/layout/LinedList"/>
    <dgm:cxn modelId="{9C3C1F0F-CFF6-465A-917D-D09E58FA3DE7}" type="presParOf" srcId="{0267C070-6D59-4C75-BD4F-4BE848FA2DCA}" destId="{93A34D38-5DE7-4AB6-881D-E23BBA7E6843}" srcOrd="2" destOrd="0" presId="urn:microsoft.com/office/officeart/2008/layout/LinedList"/>
    <dgm:cxn modelId="{62570138-04B4-46BB-A4F5-1785D3EB7649}" type="presParOf" srcId="{0267C070-6D59-4C75-BD4F-4BE848FA2DCA}" destId="{6CD82499-0F18-45CD-BFAB-019E623F4218}" srcOrd="3" destOrd="0" presId="urn:microsoft.com/office/officeart/2008/layout/LinedList"/>
    <dgm:cxn modelId="{A1E317F7-32BD-44F3-AF8E-04E17F0EF8D3}" type="presParOf" srcId="{6CD82499-0F18-45CD-BFAB-019E623F4218}" destId="{29349071-BB5B-47D4-B146-5E2B2B1581C7}" srcOrd="0" destOrd="0" presId="urn:microsoft.com/office/officeart/2008/layout/LinedList"/>
    <dgm:cxn modelId="{EB442A59-963C-4477-8D2B-F98326940939}" type="presParOf" srcId="{6CD82499-0F18-45CD-BFAB-019E623F4218}" destId="{67265692-1A9D-4689-BD1F-1317A4C14743}" srcOrd="1" destOrd="0" presId="urn:microsoft.com/office/officeart/2008/layout/LinedList"/>
    <dgm:cxn modelId="{78C630D9-6C90-4267-9DDA-FCB2B895D50E}" type="presParOf" srcId="{0267C070-6D59-4C75-BD4F-4BE848FA2DCA}" destId="{7948FB93-43FD-4C18-94D1-AF7139D917DA}" srcOrd="4" destOrd="0" presId="urn:microsoft.com/office/officeart/2008/layout/LinedList"/>
    <dgm:cxn modelId="{C0728DD4-1A03-4A9D-B13B-C37AC51AEAC7}" type="presParOf" srcId="{0267C070-6D59-4C75-BD4F-4BE848FA2DCA}" destId="{725E7B31-9E1F-429D-A632-A0ADD285CB1E}" srcOrd="5" destOrd="0" presId="urn:microsoft.com/office/officeart/2008/layout/LinedList"/>
    <dgm:cxn modelId="{40C471DA-F3AC-4858-A3A9-84BD133930C1}" type="presParOf" srcId="{725E7B31-9E1F-429D-A632-A0ADD285CB1E}" destId="{0CA3DD41-AEBE-4F6B-8842-77563EE748F1}" srcOrd="0" destOrd="0" presId="urn:microsoft.com/office/officeart/2008/layout/LinedList"/>
    <dgm:cxn modelId="{A0F5D968-3FE6-4F02-B4CD-E3A01AB49642}" type="presParOf" srcId="{725E7B31-9E1F-429D-A632-A0ADD285CB1E}" destId="{A719247E-B4C1-4133-A024-75D7230586D4}" srcOrd="1" destOrd="0" presId="urn:microsoft.com/office/officeart/2008/layout/LinedList"/>
    <dgm:cxn modelId="{4074118B-312B-4296-812F-01F2E15DB05D}" type="presParOf" srcId="{0267C070-6D59-4C75-BD4F-4BE848FA2DCA}" destId="{D10060DF-299C-4097-A03A-C95E0F603E77}" srcOrd="6" destOrd="0" presId="urn:microsoft.com/office/officeart/2008/layout/LinedList"/>
    <dgm:cxn modelId="{F5FE5ADD-FB29-4391-81AE-B3B903FCFAE3}" type="presParOf" srcId="{0267C070-6D59-4C75-BD4F-4BE848FA2DCA}" destId="{458D3D58-29E7-4ED0-87C5-CCE2FA7A5C6C}" srcOrd="7" destOrd="0" presId="urn:microsoft.com/office/officeart/2008/layout/LinedList"/>
    <dgm:cxn modelId="{C43CFA22-0697-4289-B478-BEE35218B6A4}" type="presParOf" srcId="{458D3D58-29E7-4ED0-87C5-CCE2FA7A5C6C}" destId="{72C1CDBE-F962-48AC-85FC-46A92A0F5FDC}" srcOrd="0" destOrd="0" presId="urn:microsoft.com/office/officeart/2008/layout/LinedList"/>
    <dgm:cxn modelId="{DC00F689-2807-4079-88B3-1C3DAD1A151B}" type="presParOf" srcId="{458D3D58-29E7-4ED0-87C5-CCE2FA7A5C6C}" destId="{F096C094-9BA1-4662-BF80-975BD875DB36}" srcOrd="1" destOrd="0" presId="urn:microsoft.com/office/officeart/2008/layout/LinedList"/>
    <dgm:cxn modelId="{AF590A73-164E-4EFE-9DB7-0D6AD82A1F4F}" type="presParOf" srcId="{0267C070-6D59-4C75-BD4F-4BE848FA2DCA}" destId="{C74167A0-F2B5-49D8-BAFE-8E497B01BF3E}" srcOrd="8" destOrd="0" presId="urn:microsoft.com/office/officeart/2008/layout/LinedList"/>
    <dgm:cxn modelId="{3A021E24-6239-46F7-9258-5E147B2AA3B9}" type="presParOf" srcId="{0267C070-6D59-4C75-BD4F-4BE848FA2DCA}" destId="{BED7F870-BBBB-4EE5-AE12-97794D598DED}" srcOrd="9" destOrd="0" presId="urn:microsoft.com/office/officeart/2008/layout/LinedList"/>
    <dgm:cxn modelId="{79D31687-45CB-4A18-9322-0305E9F41D42}" type="presParOf" srcId="{BED7F870-BBBB-4EE5-AE12-97794D598DED}" destId="{284E745C-5FC3-4EE0-ABE1-B9A815B95310}" srcOrd="0" destOrd="0" presId="urn:microsoft.com/office/officeart/2008/layout/LinedList"/>
    <dgm:cxn modelId="{47C280E1-4197-4F01-A344-F473038A2407}" type="presParOf" srcId="{BED7F870-BBBB-4EE5-AE12-97794D598DED}" destId="{2151DCE4-DB4C-4A4F-ADFE-EB89C6CEC6B8}" srcOrd="1" destOrd="0" presId="urn:microsoft.com/office/officeart/2008/layout/LinedList"/>
    <dgm:cxn modelId="{3C887437-142B-4B92-A1D9-E5600328256C}" type="presParOf" srcId="{0267C070-6D59-4C75-BD4F-4BE848FA2DCA}" destId="{E64AF6B9-D063-4950-A09D-90C8B2B61FB2}" srcOrd="10" destOrd="0" presId="urn:microsoft.com/office/officeart/2008/layout/LinedList"/>
    <dgm:cxn modelId="{123D2E67-CEA9-483E-97C0-0F4CBB8E4274}" type="presParOf" srcId="{0267C070-6D59-4C75-BD4F-4BE848FA2DCA}" destId="{9096360B-5B13-44BF-8450-534F4F72516A}" srcOrd="11" destOrd="0" presId="urn:microsoft.com/office/officeart/2008/layout/LinedList"/>
    <dgm:cxn modelId="{364285AA-4383-4614-B299-2EE11F4F993E}" type="presParOf" srcId="{9096360B-5B13-44BF-8450-534F4F72516A}" destId="{6B637474-EC78-4BDF-841A-A7FE15D449D3}" srcOrd="0" destOrd="0" presId="urn:microsoft.com/office/officeart/2008/layout/LinedList"/>
    <dgm:cxn modelId="{D91C3BDC-3A6A-4B6C-95FE-DEFA7037C6C6}" type="presParOf" srcId="{9096360B-5B13-44BF-8450-534F4F72516A}" destId="{B8F5653E-04D6-4794-8591-AE17CE06A810}" srcOrd="1" destOrd="0" presId="urn:microsoft.com/office/officeart/2008/layout/LinedList"/>
    <dgm:cxn modelId="{7F6B683B-C9FF-47FD-923D-2A9CC8899546}" type="presParOf" srcId="{0267C070-6D59-4C75-BD4F-4BE848FA2DCA}" destId="{D5B1C59B-D4F5-439D-9A90-E9FE8CE72153}" srcOrd="12" destOrd="0" presId="urn:microsoft.com/office/officeart/2008/layout/LinedList"/>
    <dgm:cxn modelId="{7A16EC7C-A05B-402E-8B7D-5F5D3FA96067}" type="presParOf" srcId="{0267C070-6D59-4C75-BD4F-4BE848FA2DCA}" destId="{F43927CA-DB39-46E7-A7A0-031FFAAE09A9}" srcOrd="13" destOrd="0" presId="urn:microsoft.com/office/officeart/2008/layout/LinedList"/>
    <dgm:cxn modelId="{DC1FDC4A-95B5-467B-B6F1-BEA68694B97B}" type="presParOf" srcId="{F43927CA-DB39-46E7-A7A0-031FFAAE09A9}" destId="{D71C0F30-9313-4386-A9F4-749989652B77}" srcOrd="0" destOrd="0" presId="urn:microsoft.com/office/officeart/2008/layout/LinedList"/>
    <dgm:cxn modelId="{570EE5D9-795A-43DB-B924-D7F1B0C8A5EF}" type="presParOf" srcId="{F43927CA-DB39-46E7-A7A0-031FFAAE09A9}" destId="{EC2F7EB0-FA4E-43E5-99A9-EF4678DC0CAD}" srcOrd="1" destOrd="0" presId="urn:microsoft.com/office/officeart/2008/layout/LinedList"/>
    <dgm:cxn modelId="{978A85C9-F098-49EA-89BF-A07556899962}" type="presParOf" srcId="{0267C070-6D59-4C75-BD4F-4BE848FA2DCA}" destId="{1A97CC11-19DF-42FE-A135-E8C2A9F31737}" srcOrd="14" destOrd="0" presId="urn:microsoft.com/office/officeart/2008/layout/LinedList"/>
    <dgm:cxn modelId="{7631C11C-3697-439C-8502-E8A2F1DBF844}" type="presParOf" srcId="{0267C070-6D59-4C75-BD4F-4BE848FA2DCA}" destId="{90645391-0E83-4CD6-98BA-E53D14A35E79}" srcOrd="15" destOrd="0" presId="urn:microsoft.com/office/officeart/2008/layout/LinedList"/>
    <dgm:cxn modelId="{1EB36721-D89D-4768-B419-676AA4850D93}" type="presParOf" srcId="{90645391-0E83-4CD6-98BA-E53D14A35E79}" destId="{82F15DAC-73AA-4175-8638-365C5C0CB868}" srcOrd="0" destOrd="0" presId="urn:microsoft.com/office/officeart/2008/layout/LinedList"/>
    <dgm:cxn modelId="{E939B458-22AC-4220-898C-7EB77794D24D}" type="presParOf" srcId="{90645391-0E83-4CD6-98BA-E53D14A35E79}" destId="{907E0E90-0ED1-4808-8686-2517060E7F3C}" srcOrd="1" destOrd="0" presId="urn:microsoft.com/office/officeart/2008/layout/LinedLis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FEBC1820-0E7C-4CC8-AF32-90D056649DDF}" type="doc">
      <dgm:prSet loTypeId="urn:microsoft.com/office/officeart/2018/2/layout/IconVerticalSolidList" loCatId="icon" qsTypeId="urn:microsoft.com/office/officeart/2005/8/quickstyle/simple1" qsCatId="simple" csTypeId="urn:microsoft.com/office/officeart/2005/8/colors/accent1_2" csCatId="accent1" phldr="1"/>
      <dgm:spPr/>
      <dgm:t>
        <a:bodyPr rtlCol="0"/>
        <a:lstStyle/>
        <a:p>
          <a:pPr rtl="0"/>
          <a:endParaRPr lang="en-US"/>
        </a:p>
      </dgm:t>
    </dgm:pt>
    <dgm:pt modelId="{FB4A9FD8-F785-44C2-9FDE-4644D2939FC9}">
      <dgm:prSet/>
      <dgm:spPr/>
      <dgm:t>
        <a:bodyPr rtlCol="0"/>
        <a:lstStyle/>
        <a:p>
          <a:pPr>
            <a:lnSpc>
              <a:spcPct val="100000"/>
            </a:lnSpc>
          </a:pPr>
          <a:endParaRPr lang="pt-BR" noProof="0" dirty="0">
            <a:solidFill>
              <a:schemeClr val="tx1"/>
            </a:solidFill>
          </a:endParaRPr>
        </a:p>
      </dgm:t>
    </dgm:pt>
    <dgm:pt modelId="{3811FAB2-DEC4-40CD-B436-1EA2FF424EC6}" type="parTrans" cxnId="{0BFF8536-7CDC-402B-BB87-1C975AE3F3C5}">
      <dgm:prSet/>
      <dgm:spPr/>
      <dgm:t>
        <a:bodyPr rtlCol="0"/>
        <a:lstStyle/>
        <a:p>
          <a:pPr rtl="0"/>
          <a:endParaRPr lang="pt-BR" noProof="0" dirty="0">
            <a:solidFill>
              <a:schemeClr val="tx1"/>
            </a:solidFill>
          </a:endParaRPr>
        </a:p>
      </dgm:t>
    </dgm:pt>
    <dgm:pt modelId="{FEBF54AD-35F6-4AEC-B3E6-42CEA4068404}" type="sibTrans" cxnId="{0BFF8536-7CDC-402B-BB87-1C975AE3F3C5}">
      <dgm:prSet/>
      <dgm:spPr/>
      <dgm:t>
        <a:bodyPr rtlCol="0"/>
        <a:lstStyle/>
        <a:p>
          <a:pPr rtl="0"/>
          <a:endParaRPr lang="pt-BR" noProof="0" dirty="0">
            <a:solidFill>
              <a:schemeClr val="tx1"/>
            </a:solidFill>
          </a:endParaRPr>
        </a:p>
      </dgm:t>
    </dgm:pt>
    <dgm:pt modelId="{658DB0DD-496D-48FB-8B5A-ACAA73AC9B72}">
      <dgm:prSet/>
      <dgm:spPr/>
      <dgm:t>
        <a:bodyPr rtlCol="0"/>
        <a:lstStyle/>
        <a:p>
          <a:pPr>
            <a:lnSpc>
              <a:spcPct val="100000"/>
            </a:lnSpc>
          </a:pPr>
          <a:endParaRPr lang="pt-BR" noProof="0" dirty="0">
            <a:solidFill>
              <a:schemeClr val="tx1"/>
            </a:solidFill>
          </a:endParaRPr>
        </a:p>
      </dgm:t>
    </dgm:pt>
    <dgm:pt modelId="{9A45E2A2-9212-4296-A561-44FEB6723FA9}" type="parTrans" cxnId="{FA3688ED-5322-4AB2-8ECC-1874D8B53532}">
      <dgm:prSet/>
      <dgm:spPr/>
      <dgm:t>
        <a:bodyPr rtlCol="0"/>
        <a:lstStyle/>
        <a:p>
          <a:pPr rtl="0"/>
          <a:endParaRPr lang="pt-BR" noProof="0" dirty="0">
            <a:solidFill>
              <a:schemeClr val="tx1"/>
            </a:solidFill>
          </a:endParaRPr>
        </a:p>
      </dgm:t>
    </dgm:pt>
    <dgm:pt modelId="{22C41B1D-4A52-4229-ADBC-7E4C5E5C3B73}" type="sibTrans" cxnId="{FA3688ED-5322-4AB2-8ECC-1874D8B53532}">
      <dgm:prSet/>
      <dgm:spPr/>
      <dgm:t>
        <a:bodyPr rtlCol="0"/>
        <a:lstStyle/>
        <a:p>
          <a:pPr rtl="0"/>
          <a:endParaRPr lang="pt-BR" noProof="0" dirty="0">
            <a:solidFill>
              <a:schemeClr val="tx1"/>
            </a:solidFill>
          </a:endParaRPr>
        </a:p>
      </dgm:t>
    </dgm:pt>
    <dgm:pt modelId="{62B988CA-B890-45A0-A09D-F938A17DC46E}" type="pres">
      <dgm:prSet presAssocID="{FEBC1820-0E7C-4CC8-AF32-90D056649DDF}" presName="root" presStyleCnt="0">
        <dgm:presLayoutVars>
          <dgm:dir/>
          <dgm:resizeHandles val="exact"/>
        </dgm:presLayoutVars>
      </dgm:prSet>
      <dgm:spPr/>
    </dgm:pt>
    <dgm:pt modelId="{D13F0E0E-FE7F-47BA-904E-1B6FD1466123}" type="pres">
      <dgm:prSet presAssocID="{FB4A9FD8-F785-44C2-9FDE-4644D2939FC9}" presName="compNode" presStyleCnt="0"/>
      <dgm:spPr/>
    </dgm:pt>
    <dgm:pt modelId="{55211292-5724-4CF3-9B68-C9C37D007AE6}" type="pres">
      <dgm:prSet presAssocID="{FB4A9FD8-F785-44C2-9FDE-4644D2939FC9}" presName="bgRect" presStyleLbl="bgShp" presStyleIdx="0" presStyleCnt="2"/>
      <dgm:spPr>
        <a:xfrm>
          <a:off x="0" y="849991"/>
          <a:ext cx="5906181" cy="1569215"/>
        </a:xfrm>
        <a:prstGeom prst="rect">
          <a:avLst/>
        </a:prstGeom>
      </dgm:spPr>
    </dgm:pt>
    <dgm:pt modelId="{863410B7-CA0F-43F4-960E-9DA7059AF511}" type="pres">
      <dgm:prSet presAssocID="{FB4A9FD8-F785-44C2-9FDE-4644D2939FC9}" presName="iconRect" presStyleLbl="node1" presStyleIdx="0" presStyleCnt="2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Balança da justiça"/>
        </a:ext>
      </dgm:extLst>
    </dgm:pt>
    <dgm:pt modelId="{D9898D1A-E064-4261-B88A-4EB8AC0EA74E}" type="pres">
      <dgm:prSet presAssocID="{FB4A9FD8-F785-44C2-9FDE-4644D2939FC9}" presName="spaceRect" presStyleCnt="0"/>
      <dgm:spPr/>
    </dgm:pt>
    <dgm:pt modelId="{9B72B821-D3EB-46EE-BCA0-DA5A1D91AF84}" type="pres">
      <dgm:prSet presAssocID="{FB4A9FD8-F785-44C2-9FDE-4644D2939FC9}" presName="parTx" presStyleLbl="revTx" presStyleIdx="0" presStyleCnt="2">
        <dgm:presLayoutVars>
          <dgm:chMax val="0"/>
          <dgm:chPref val="0"/>
        </dgm:presLayoutVars>
      </dgm:prSet>
      <dgm:spPr/>
    </dgm:pt>
    <dgm:pt modelId="{025FFD97-9CE9-4F1F-BFB2-1B08A76669C0}" type="pres">
      <dgm:prSet presAssocID="{FEBF54AD-35F6-4AEC-B3E6-42CEA4068404}" presName="sibTrans" presStyleCnt="0"/>
      <dgm:spPr/>
    </dgm:pt>
    <dgm:pt modelId="{E0BD8FEF-3692-47A7-9253-82960931F6B7}" type="pres">
      <dgm:prSet presAssocID="{658DB0DD-496D-48FB-8B5A-ACAA73AC9B72}" presName="compNode" presStyleCnt="0"/>
      <dgm:spPr/>
    </dgm:pt>
    <dgm:pt modelId="{5EDC32A8-8A30-43AA-B28C-4DE1051927E9}" type="pres">
      <dgm:prSet presAssocID="{658DB0DD-496D-48FB-8B5A-ACAA73AC9B72}" presName="bgRect" presStyleLbl="bgShp" presStyleIdx="1" presStyleCnt="2"/>
      <dgm:spPr>
        <a:xfrm>
          <a:off x="0" y="2811510"/>
          <a:ext cx="5906181" cy="1569215"/>
        </a:xfrm>
        <a:prstGeom prst="rect">
          <a:avLst/>
        </a:prstGeom>
      </dgm:spPr>
    </dgm:pt>
    <dgm:pt modelId="{6AC72B6A-45B7-4ABB-9EFD-F5AC17DE9608}" type="pres">
      <dgm:prSet presAssocID="{658DB0DD-496D-48FB-8B5A-ACAA73AC9B72}" presName="iconRect" presStyleLbl="node1" presStyleIdx="1" presStyleCnt="2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Brainstorm"/>
        </a:ext>
      </dgm:extLst>
    </dgm:pt>
    <dgm:pt modelId="{C3CD3599-88DE-4DEB-81BF-520379977D7B}" type="pres">
      <dgm:prSet presAssocID="{658DB0DD-496D-48FB-8B5A-ACAA73AC9B72}" presName="spaceRect" presStyleCnt="0"/>
      <dgm:spPr/>
    </dgm:pt>
    <dgm:pt modelId="{E7286CCF-EBB1-4A29-B240-4BC3DA177E84}" type="pres">
      <dgm:prSet presAssocID="{658DB0DD-496D-48FB-8B5A-ACAA73AC9B72}" presName="parTx" presStyleLbl="revTx" presStyleIdx="1" presStyleCnt="2">
        <dgm:presLayoutVars>
          <dgm:chMax val="0"/>
          <dgm:chPref val="0"/>
        </dgm:presLayoutVars>
      </dgm:prSet>
      <dgm:spPr/>
    </dgm:pt>
  </dgm:ptLst>
  <dgm:cxnLst>
    <dgm:cxn modelId="{0BFF8536-7CDC-402B-BB87-1C975AE3F3C5}" srcId="{FEBC1820-0E7C-4CC8-AF32-90D056649DDF}" destId="{FB4A9FD8-F785-44C2-9FDE-4644D2939FC9}" srcOrd="0" destOrd="0" parTransId="{3811FAB2-DEC4-40CD-B436-1EA2FF424EC6}" sibTransId="{FEBF54AD-35F6-4AEC-B3E6-42CEA4068404}"/>
    <dgm:cxn modelId="{940E105F-883F-44D4-9F56-0B7FE14915E9}" type="presOf" srcId="{658DB0DD-496D-48FB-8B5A-ACAA73AC9B72}" destId="{E7286CCF-EBB1-4A29-B240-4BC3DA177E84}" srcOrd="0" destOrd="0" presId="urn:microsoft.com/office/officeart/2018/2/layout/IconVerticalSolidList"/>
    <dgm:cxn modelId="{61977E78-748F-4B5D-8121-664EFC829AE6}" type="presOf" srcId="{FB4A9FD8-F785-44C2-9FDE-4644D2939FC9}" destId="{9B72B821-D3EB-46EE-BCA0-DA5A1D91AF84}" srcOrd="0" destOrd="0" presId="urn:microsoft.com/office/officeart/2018/2/layout/IconVerticalSolidList"/>
    <dgm:cxn modelId="{FA3688ED-5322-4AB2-8ECC-1874D8B53532}" srcId="{FEBC1820-0E7C-4CC8-AF32-90D056649DDF}" destId="{658DB0DD-496D-48FB-8B5A-ACAA73AC9B72}" srcOrd="1" destOrd="0" parTransId="{9A45E2A2-9212-4296-A561-44FEB6723FA9}" sibTransId="{22C41B1D-4A52-4229-ADBC-7E4C5E5C3B73}"/>
    <dgm:cxn modelId="{1ABD34FB-5C70-4EF9-A5D8-322B9B4207E4}" type="presOf" srcId="{FEBC1820-0E7C-4CC8-AF32-90D056649DDF}" destId="{62B988CA-B890-45A0-A09D-F938A17DC46E}" srcOrd="0" destOrd="0" presId="urn:microsoft.com/office/officeart/2018/2/layout/IconVerticalSolidList"/>
    <dgm:cxn modelId="{0AB8BE59-62C3-4D52-852D-3357A42DC1CB}" type="presParOf" srcId="{62B988CA-B890-45A0-A09D-F938A17DC46E}" destId="{D13F0E0E-FE7F-47BA-904E-1B6FD1466123}" srcOrd="0" destOrd="0" presId="urn:microsoft.com/office/officeart/2018/2/layout/IconVerticalSolidList"/>
    <dgm:cxn modelId="{40248949-64A5-44F1-9329-14F317069236}" type="presParOf" srcId="{D13F0E0E-FE7F-47BA-904E-1B6FD1466123}" destId="{55211292-5724-4CF3-9B68-C9C37D007AE6}" srcOrd="0" destOrd="0" presId="urn:microsoft.com/office/officeart/2018/2/layout/IconVerticalSolidList"/>
    <dgm:cxn modelId="{C7EA334F-CBDA-4D2C-9DA9-FD467FB1B932}" type="presParOf" srcId="{D13F0E0E-FE7F-47BA-904E-1B6FD1466123}" destId="{863410B7-CA0F-43F4-960E-9DA7059AF511}" srcOrd="1" destOrd="0" presId="urn:microsoft.com/office/officeart/2018/2/layout/IconVerticalSolidList"/>
    <dgm:cxn modelId="{926CA147-421B-4FCE-94A0-03F7BC3DCFE1}" type="presParOf" srcId="{D13F0E0E-FE7F-47BA-904E-1B6FD1466123}" destId="{D9898D1A-E064-4261-B88A-4EB8AC0EA74E}" srcOrd="2" destOrd="0" presId="urn:microsoft.com/office/officeart/2018/2/layout/IconVerticalSolidList"/>
    <dgm:cxn modelId="{00D14914-C13B-4223-9651-F5BE3FB276F6}" type="presParOf" srcId="{D13F0E0E-FE7F-47BA-904E-1B6FD1466123}" destId="{9B72B821-D3EB-46EE-BCA0-DA5A1D91AF84}" srcOrd="3" destOrd="0" presId="urn:microsoft.com/office/officeart/2018/2/layout/IconVerticalSolidList"/>
    <dgm:cxn modelId="{920DD7CD-897E-4B37-BD43-A1B2E58CE2CB}" type="presParOf" srcId="{62B988CA-B890-45A0-A09D-F938A17DC46E}" destId="{025FFD97-9CE9-4F1F-BFB2-1B08A76669C0}" srcOrd="1" destOrd="0" presId="urn:microsoft.com/office/officeart/2018/2/layout/IconVerticalSolidList"/>
    <dgm:cxn modelId="{77849E9C-8FA9-46BD-AF4D-35721A917D7D}" type="presParOf" srcId="{62B988CA-B890-45A0-A09D-F938A17DC46E}" destId="{E0BD8FEF-3692-47A7-9253-82960931F6B7}" srcOrd="2" destOrd="0" presId="urn:microsoft.com/office/officeart/2018/2/layout/IconVerticalSolidList"/>
    <dgm:cxn modelId="{E81A4F51-8CB5-43FA-916F-E102953BCAC4}" type="presParOf" srcId="{E0BD8FEF-3692-47A7-9253-82960931F6B7}" destId="{5EDC32A8-8A30-43AA-B28C-4DE1051927E9}" srcOrd="0" destOrd="0" presId="urn:microsoft.com/office/officeart/2018/2/layout/IconVerticalSolidList"/>
    <dgm:cxn modelId="{AD227CB4-5B9B-4BE2-BA14-9989AF96D370}" type="presParOf" srcId="{E0BD8FEF-3692-47A7-9253-82960931F6B7}" destId="{6AC72B6A-45B7-4ABB-9EFD-F5AC17DE9608}" srcOrd="1" destOrd="0" presId="urn:microsoft.com/office/officeart/2018/2/layout/IconVerticalSolidList"/>
    <dgm:cxn modelId="{4E154464-E1AA-488E-BD2F-70AF214AC0E4}" type="presParOf" srcId="{E0BD8FEF-3692-47A7-9253-82960931F6B7}" destId="{C3CD3599-88DE-4DEB-81BF-520379977D7B}" srcOrd="2" destOrd="0" presId="urn:microsoft.com/office/officeart/2018/2/layout/IconVerticalSolidList"/>
    <dgm:cxn modelId="{A4329523-DF54-4571-9B6A-0350FE851B90}" type="presParOf" srcId="{E0BD8FEF-3692-47A7-9253-82960931F6B7}" destId="{E7286CCF-EBB1-4A29-B240-4BC3DA177E84}" srcOrd="3" destOrd="0" presId="urn:microsoft.com/office/officeart/2018/2/layout/IconVerticalSolidLis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5E5423D1-7C3D-4AB9-939F-6E31A7C55C77}" type="doc">
      <dgm:prSet loTypeId="urn:microsoft.com/office/officeart/2005/8/layout/list1" loCatId="list" qsTypeId="urn:microsoft.com/office/officeart/2005/8/quickstyle/simple2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1FAE9082-FC22-45C9-A663-7AAA60238B23}">
      <dgm:prSet custT="1"/>
      <dgm:spPr/>
      <dgm:t>
        <a:bodyPr/>
        <a:lstStyle/>
        <a:p>
          <a:r>
            <a:rPr lang="pt-BR" sz="3600" dirty="0"/>
            <a:t>HOJE EM DIA</a:t>
          </a:r>
          <a:endParaRPr lang="en-US" sz="3600" dirty="0"/>
        </a:p>
      </dgm:t>
    </dgm:pt>
    <dgm:pt modelId="{95894EB8-9038-4B61-BCCF-55C58FBEBCA3}" type="parTrans" cxnId="{114003A4-0A5E-4DD6-B706-F2D10783EC2D}">
      <dgm:prSet/>
      <dgm:spPr/>
      <dgm:t>
        <a:bodyPr/>
        <a:lstStyle/>
        <a:p>
          <a:endParaRPr lang="en-US"/>
        </a:p>
      </dgm:t>
    </dgm:pt>
    <dgm:pt modelId="{C5D90B4E-22AE-4F45-968E-D4B3173C2D82}" type="sibTrans" cxnId="{114003A4-0A5E-4DD6-B706-F2D10783EC2D}">
      <dgm:prSet/>
      <dgm:spPr/>
      <dgm:t>
        <a:bodyPr/>
        <a:lstStyle/>
        <a:p>
          <a:endParaRPr lang="en-US"/>
        </a:p>
      </dgm:t>
    </dgm:pt>
    <dgm:pt modelId="{04D1DC4D-A0B4-4C44-A7C9-2F01A3510D11}">
      <dgm:prSet custT="1"/>
      <dgm:spPr/>
      <dgm:t>
        <a:bodyPr/>
        <a:lstStyle/>
        <a:p>
          <a:r>
            <a:rPr lang="en-US" sz="3600" dirty="0"/>
            <a:t>VÁRIOS TIPOS </a:t>
          </a:r>
        </a:p>
        <a:p>
          <a:r>
            <a:rPr lang="en-US" sz="3600" dirty="0"/>
            <a:t>VÁRIAS FORMAS DE EXERCER</a:t>
          </a:r>
        </a:p>
      </dgm:t>
    </dgm:pt>
    <dgm:pt modelId="{9BFC0BA8-B238-4FB0-902E-7945D5D1F937}" type="parTrans" cxnId="{BC326F52-AE29-4B2C-8E0A-CE0BC1EED912}">
      <dgm:prSet/>
      <dgm:spPr/>
      <dgm:t>
        <a:bodyPr/>
        <a:lstStyle/>
        <a:p>
          <a:endParaRPr lang="en-US"/>
        </a:p>
      </dgm:t>
    </dgm:pt>
    <dgm:pt modelId="{78A1FF07-B9CB-48B0-95F5-1EC7A053C709}" type="sibTrans" cxnId="{BC326F52-AE29-4B2C-8E0A-CE0BC1EED912}">
      <dgm:prSet/>
      <dgm:spPr/>
      <dgm:t>
        <a:bodyPr/>
        <a:lstStyle/>
        <a:p>
          <a:endParaRPr lang="en-US"/>
        </a:p>
      </dgm:t>
    </dgm:pt>
    <dgm:pt modelId="{FBD7BE8B-53CA-4490-BBF9-B4C0C592314D}" type="pres">
      <dgm:prSet presAssocID="{5E5423D1-7C3D-4AB9-939F-6E31A7C55C77}" presName="linear" presStyleCnt="0">
        <dgm:presLayoutVars>
          <dgm:dir/>
          <dgm:animLvl val="lvl"/>
          <dgm:resizeHandles val="exact"/>
        </dgm:presLayoutVars>
      </dgm:prSet>
      <dgm:spPr/>
    </dgm:pt>
    <dgm:pt modelId="{8B0710FE-4BF9-45AB-9452-0C3A8F7A612D}" type="pres">
      <dgm:prSet presAssocID="{1FAE9082-FC22-45C9-A663-7AAA60238B23}" presName="parentLin" presStyleCnt="0"/>
      <dgm:spPr/>
    </dgm:pt>
    <dgm:pt modelId="{13161F34-3798-49B1-A061-B1717AA73ECB}" type="pres">
      <dgm:prSet presAssocID="{1FAE9082-FC22-45C9-A663-7AAA60238B23}" presName="parentLeftMargin" presStyleLbl="node1" presStyleIdx="0" presStyleCnt="2"/>
      <dgm:spPr/>
    </dgm:pt>
    <dgm:pt modelId="{C7D8AC0A-4378-4163-8F60-6DA0312D0E04}" type="pres">
      <dgm:prSet presAssocID="{1FAE9082-FC22-45C9-A663-7AAA60238B23}" presName="parentText" presStyleLbl="node1" presStyleIdx="0" presStyleCnt="2">
        <dgm:presLayoutVars>
          <dgm:chMax val="0"/>
          <dgm:bulletEnabled val="1"/>
        </dgm:presLayoutVars>
      </dgm:prSet>
      <dgm:spPr/>
    </dgm:pt>
    <dgm:pt modelId="{B385E2C3-E820-4551-9519-50C799732B2F}" type="pres">
      <dgm:prSet presAssocID="{1FAE9082-FC22-45C9-A663-7AAA60238B23}" presName="negativeSpace" presStyleCnt="0"/>
      <dgm:spPr/>
    </dgm:pt>
    <dgm:pt modelId="{C5861719-F514-4166-B217-BD0B4962AB52}" type="pres">
      <dgm:prSet presAssocID="{1FAE9082-FC22-45C9-A663-7AAA60238B23}" presName="childText" presStyleLbl="conFgAcc1" presStyleIdx="0" presStyleCnt="2" custScaleX="60217">
        <dgm:presLayoutVars>
          <dgm:bulletEnabled val="1"/>
        </dgm:presLayoutVars>
      </dgm:prSet>
      <dgm:spPr/>
    </dgm:pt>
    <dgm:pt modelId="{54ED1CBF-4A08-4230-BF96-82E4C7265B64}" type="pres">
      <dgm:prSet presAssocID="{C5D90B4E-22AE-4F45-968E-D4B3173C2D82}" presName="spaceBetweenRectangles" presStyleCnt="0"/>
      <dgm:spPr/>
    </dgm:pt>
    <dgm:pt modelId="{41105D50-177F-4D57-BB92-D6BBCA98F322}" type="pres">
      <dgm:prSet presAssocID="{04D1DC4D-A0B4-4C44-A7C9-2F01A3510D11}" presName="parentLin" presStyleCnt="0"/>
      <dgm:spPr/>
    </dgm:pt>
    <dgm:pt modelId="{A1F8A3AF-D399-43ED-985C-BD8D51C5A956}" type="pres">
      <dgm:prSet presAssocID="{04D1DC4D-A0B4-4C44-A7C9-2F01A3510D11}" presName="parentLeftMargin" presStyleLbl="node1" presStyleIdx="0" presStyleCnt="2"/>
      <dgm:spPr/>
    </dgm:pt>
    <dgm:pt modelId="{567D84FE-5614-4929-92C2-365FA9669CA1}" type="pres">
      <dgm:prSet presAssocID="{04D1DC4D-A0B4-4C44-A7C9-2F01A3510D11}" presName="parentText" presStyleLbl="node1" presStyleIdx="1" presStyleCnt="2" custLinFactNeighborX="1930" custLinFactNeighborY="2104">
        <dgm:presLayoutVars>
          <dgm:chMax val="0"/>
          <dgm:bulletEnabled val="1"/>
        </dgm:presLayoutVars>
      </dgm:prSet>
      <dgm:spPr/>
    </dgm:pt>
    <dgm:pt modelId="{CD2D0621-EE1F-4763-BDEA-A5FAE3787117}" type="pres">
      <dgm:prSet presAssocID="{04D1DC4D-A0B4-4C44-A7C9-2F01A3510D11}" presName="negativeSpace" presStyleCnt="0"/>
      <dgm:spPr/>
    </dgm:pt>
    <dgm:pt modelId="{1AECE0F3-2EB8-4F58-81CE-C244E248894A}" type="pres">
      <dgm:prSet presAssocID="{04D1DC4D-A0B4-4C44-A7C9-2F01A3510D11}" presName="childText" presStyleLbl="conFgAcc1" presStyleIdx="1" presStyleCnt="2" custScaleX="83909">
        <dgm:presLayoutVars>
          <dgm:bulletEnabled val="1"/>
        </dgm:presLayoutVars>
      </dgm:prSet>
      <dgm:spPr/>
    </dgm:pt>
  </dgm:ptLst>
  <dgm:cxnLst>
    <dgm:cxn modelId="{29913939-D861-47FC-ADE9-50AF516885CA}" type="presOf" srcId="{04D1DC4D-A0B4-4C44-A7C9-2F01A3510D11}" destId="{A1F8A3AF-D399-43ED-985C-BD8D51C5A956}" srcOrd="0" destOrd="0" presId="urn:microsoft.com/office/officeart/2005/8/layout/list1"/>
    <dgm:cxn modelId="{4AE5F13E-12F4-41EB-9EA7-DA2CC0D25C2A}" type="presOf" srcId="{5E5423D1-7C3D-4AB9-939F-6E31A7C55C77}" destId="{FBD7BE8B-53CA-4490-BBF9-B4C0C592314D}" srcOrd="0" destOrd="0" presId="urn:microsoft.com/office/officeart/2005/8/layout/list1"/>
    <dgm:cxn modelId="{BC326F52-AE29-4B2C-8E0A-CE0BC1EED912}" srcId="{5E5423D1-7C3D-4AB9-939F-6E31A7C55C77}" destId="{04D1DC4D-A0B4-4C44-A7C9-2F01A3510D11}" srcOrd="1" destOrd="0" parTransId="{9BFC0BA8-B238-4FB0-902E-7945D5D1F937}" sibTransId="{78A1FF07-B9CB-48B0-95F5-1EC7A053C709}"/>
    <dgm:cxn modelId="{21FE7273-1397-464D-B42C-41B6A60CF5D0}" type="presOf" srcId="{1FAE9082-FC22-45C9-A663-7AAA60238B23}" destId="{C7D8AC0A-4378-4163-8F60-6DA0312D0E04}" srcOrd="1" destOrd="0" presId="urn:microsoft.com/office/officeart/2005/8/layout/list1"/>
    <dgm:cxn modelId="{114003A4-0A5E-4DD6-B706-F2D10783EC2D}" srcId="{5E5423D1-7C3D-4AB9-939F-6E31A7C55C77}" destId="{1FAE9082-FC22-45C9-A663-7AAA60238B23}" srcOrd="0" destOrd="0" parTransId="{95894EB8-9038-4B61-BCCF-55C58FBEBCA3}" sibTransId="{C5D90B4E-22AE-4F45-968E-D4B3173C2D82}"/>
    <dgm:cxn modelId="{BDC7F3C3-5AA2-49FA-BF34-10E81FCFFCBE}" type="presOf" srcId="{1FAE9082-FC22-45C9-A663-7AAA60238B23}" destId="{13161F34-3798-49B1-A061-B1717AA73ECB}" srcOrd="0" destOrd="0" presId="urn:microsoft.com/office/officeart/2005/8/layout/list1"/>
    <dgm:cxn modelId="{EE8EF2E3-2910-411F-A55B-FEDA90D3E1F3}" type="presOf" srcId="{04D1DC4D-A0B4-4C44-A7C9-2F01A3510D11}" destId="{567D84FE-5614-4929-92C2-365FA9669CA1}" srcOrd="1" destOrd="0" presId="urn:microsoft.com/office/officeart/2005/8/layout/list1"/>
    <dgm:cxn modelId="{A8B2C45D-DCB5-4ADC-804D-6A2B0418DF6A}" type="presParOf" srcId="{FBD7BE8B-53CA-4490-BBF9-B4C0C592314D}" destId="{8B0710FE-4BF9-45AB-9452-0C3A8F7A612D}" srcOrd="0" destOrd="0" presId="urn:microsoft.com/office/officeart/2005/8/layout/list1"/>
    <dgm:cxn modelId="{F249C319-CEA8-4E43-ACD9-4AE04F8F50DF}" type="presParOf" srcId="{8B0710FE-4BF9-45AB-9452-0C3A8F7A612D}" destId="{13161F34-3798-49B1-A061-B1717AA73ECB}" srcOrd="0" destOrd="0" presId="urn:microsoft.com/office/officeart/2005/8/layout/list1"/>
    <dgm:cxn modelId="{ABE075B2-7C75-4C50-B312-33562BBBC920}" type="presParOf" srcId="{8B0710FE-4BF9-45AB-9452-0C3A8F7A612D}" destId="{C7D8AC0A-4378-4163-8F60-6DA0312D0E04}" srcOrd="1" destOrd="0" presId="urn:microsoft.com/office/officeart/2005/8/layout/list1"/>
    <dgm:cxn modelId="{22B1E9EB-9203-4DFC-979B-0F41FEF635C8}" type="presParOf" srcId="{FBD7BE8B-53CA-4490-BBF9-B4C0C592314D}" destId="{B385E2C3-E820-4551-9519-50C799732B2F}" srcOrd="1" destOrd="0" presId="urn:microsoft.com/office/officeart/2005/8/layout/list1"/>
    <dgm:cxn modelId="{BC0C6DDD-884E-4299-A4A2-D04104B1CA30}" type="presParOf" srcId="{FBD7BE8B-53CA-4490-BBF9-B4C0C592314D}" destId="{C5861719-F514-4166-B217-BD0B4962AB52}" srcOrd="2" destOrd="0" presId="urn:microsoft.com/office/officeart/2005/8/layout/list1"/>
    <dgm:cxn modelId="{9342E75F-0023-4913-970E-8D2ECB83F2CE}" type="presParOf" srcId="{FBD7BE8B-53CA-4490-BBF9-B4C0C592314D}" destId="{54ED1CBF-4A08-4230-BF96-82E4C7265B64}" srcOrd="3" destOrd="0" presId="urn:microsoft.com/office/officeart/2005/8/layout/list1"/>
    <dgm:cxn modelId="{02F74026-9CB6-4A44-A287-BEF869EEE4E7}" type="presParOf" srcId="{FBD7BE8B-53CA-4490-BBF9-B4C0C592314D}" destId="{41105D50-177F-4D57-BB92-D6BBCA98F322}" srcOrd="4" destOrd="0" presId="urn:microsoft.com/office/officeart/2005/8/layout/list1"/>
    <dgm:cxn modelId="{303566D5-70F9-48CF-91AF-5A2065CC1E08}" type="presParOf" srcId="{41105D50-177F-4D57-BB92-D6BBCA98F322}" destId="{A1F8A3AF-D399-43ED-985C-BD8D51C5A956}" srcOrd="0" destOrd="0" presId="urn:microsoft.com/office/officeart/2005/8/layout/list1"/>
    <dgm:cxn modelId="{977E388F-42C7-419E-B9F1-963D8E65F91D}" type="presParOf" srcId="{41105D50-177F-4D57-BB92-D6BBCA98F322}" destId="{567D84FE-5614-4929-92C2-365FA9669CA1}" srcOrd="1" destOrd="0" presId="urn:microsoft.com/office/officeart/2005/8/layout/list1"/>
    <dgm:cxn modelId="{F2098B61-296F-4824-A159-581493ECA556}" type="presParOf" srcId="{FBD7BE8B-53CA-4490-BBF9-B4C0C592314D}" destId="{CD2D0621-EE1F-4763-BDEA-A5FAE3787117}" srcOrd="5" destOrd="0" presId="urn:microsoft.com/office/officeart/2005/8/layout/list1"/>
    <dgm:cxn modelId="{C7140A81-8665-472A-A4A8-FC8C8F23F733}" type="presParOf" srcId="{FBD7BE8B-53CA-4490-BBF9-B4C0C592314D}" destId="{1AECE0F3-2EB8-4F58-81CE-C244E248894A}" srcOrd="6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63085546-7C7C-4B3E-ABEB-2669F1A65FB2}" type="doc">
      <dgm:prSet loTypeId="urn:microsoft.com/office/officeart/2005/8/layout/default" loCatId="list" qsTypeId="urn:microsoft.com/office/officeart/2005/8/quickstyle/simple5" qsCatId="simple" csTypeId="urn:microsoft.com/office/officeart/2005/8/colors/accent1_2" csCatId="accent1" phldr="1"/>
      <dgm:spPr/>
      <dgm:t>
        <a:bodyPr rtlCol="0"/>
        <a:lstStyle/>
        <a:p>
          <a:pPr rtl="0"/>
          <a:endParaRPr lang="en-US"/>
        </a:p>
      </dgm:t>
    </dgm:pt>
    <dgm:pt modelId="{9DCEA5FC-4640-45AF-B712-7A4FD94AEF0D}">
      <dgm:prSet phldrT="[Text]" custT="1"/>
      <dgm:spPr/>
      <dgm:t>
        <a:bodyPr rtlCol="0"/>
        <a:lstStyle/>
        <a:p>
          <a:pPr rtl="0">
            <a:defRPr b="1"/>
          </a:pPr>
          <a:r>
            <a:rPr lang="pt-BR" sz="2800" noProof="0" dirty="0"/>
            <a:t>FORMAL</a:t>
          </a:r>
        </a:p>
        <a:p>
          <a:pPr rtl="0">
            <a:defRPr b="1"/>
          </a:pPr>
          <a:r>
            <a:rPr lang="pt-BR" sz="2800" noProof="0" dirty="0"/>
            <a:t>COM CARTEIRA</a:t>
          </a:r>
        </a:p>
        <a:p>
          <a:pPr rtl="0">
            <a:defRPr b="1"/>
          </a:pPr>
          <a:r>
            <a:rPr lang="pt-BR" sz="2800" noProof="0" dirty="0"/>
            <a:t>ASSINADA</a:t>
          </a:r>
        </a:p>
      </dgm:t>
    </dgm:pt>
    <dgm:pt modelId="{929A5FD9-0612-4B79-9B59-C3C36D34A069}" type="parTrans" cxnId="{DBD99269-D7F7-4B47-B17B-A5AE402751D9}">
      <dgm:prSet/>
      <dgm:spPr/>
      <dgm:t>
        <a:bodyPr rtlCol="0"/>
        <a:lstStyle/>
        <a:p>
          <a:pPr rtl="0"/>
          <a:endParaRPr lang="pt-BR" noProof="0"/>
        </a:p>
      </dgm:t>
    </dgm:pt>
    <dgm:pt modelId="{0A99745B-BB5C-49B3-A782-8DB57641F6C9}" type="sibTrans" cxnId="{DBD99269-D7F7-4B47-B17B-A5AE402751D9}">
      <dgm:prSet/>
      <dgm:spPr/>
      <dgm:t>
        <a:bodyPr rtlCol="0"/>
        <a:lstStyle/>
        <a:p>
          <a:pPr rtl="0"/>
          <a:endParaRPr lang="pt-BR" noProof="0"/>
        </a:p>
      </dgm:t>
    </dgm:pt>
    <dgm:pt modelId="{096A9AF0-0DAE-4EB3-B448-4501DA034F4A}">
      <dgm:prSet phldrT="[Text]" custT="1"/>
      <dgm:spPr/>
      <dgm:t>
        <a:bodyPr rtlCol="0"/>
        <a:lstStyle/>
        <a:p>
          <a:pPr rtl="0">
            <a:defRPr b="1"/>
          </a:pPr>
          <a:r>
            <a:rPr lang="pt-BR" sz="2400" noProof="0" dirty="0"/>
            <a:t>TEMPORÁRIO</a:t>
          </a:r>
        </a:p>
        <a:p>
          <a:pPr rtl="0">
            <a:defRPr b="1"/>
          </a:pPr>
          <a:r>
            <a:rPr lang="pt-BR" sz="2400" noProof="0" dirty="0"/>
            <a:t>TEMPO DETERMINADO</a:t>
          </a:r>
        </a:p>
        <a:p>
          <a:pPr rtl="0">
            <a:defRPr b="1"/>
          </a:pPr>
          <a:r>
            <a:rPr lang="pt-BR" sz="2400" noProof="0" dirty="0"/>
            <a:t>(180 DIAS MÁXIMO)</a:t>
          </a:r>
        </a:p>
      </dgm:t>
    </dgm:pt>
    <dgm:pt modelId="{8CE6ABD6-768E-42C8-9029-C3B5F278B21C}" type="parTrans" cxnId="{CA0753BD-DB60-4D68-8486-5B376B839B26}">
      <dgm:prSet/>
      <dgm:spPr/>
      <dgm:t>
        <a:bodyPr rtlCol="0"/>
        <a:lstStyle/>
        <a:p>
          <a:pPr rtl="0"/>
          <a:endParaRPr lang="pt-BR" noProof="0"/>
        </a:p>
      </dgm:t>
    </dgm:pt>
    <dgm:pt modelId="{6B0D7DA9-E6ED-4137-9716-F48BF62327A8}" type="sibTrans" cxnId="{CA0753BD-DB60-4D68-8486-5B376B839B26}">
      <dgm:prSet/>
      <dgm:spPr/>
      <dgm:t>
        <a:bodyPr rtlCol="0"/>
        <a:lstStyle/>
        <a:p>
          <a:pPr rtl="0"/>
          <a:endParaRPr lang="pt-BR" noProof="0"/>
        </a:p>
      </dgm:t>
    </dgm:pt>
    <dgm:pt modelId="{CA6B1BA0-B2FC-48AD-8EDA-F4AAA4AF2782}">
      <dgm:prSet custT="1"/>
      <dgm:spPr/>
      <dgm:t>
        <a:bodyPr rtlCol="0"/>
        <a:lstStyle/>
        <a:p>
          <a:pPr algn="ctr" rtl="0">
            <a:buNone/>
            <a:defRPr b="1"/>
          </a:pPr>
          <a:r>
            <a:rPr lang="pt-BR" sz="2800" b="1" noProof="0" dirty="0"/>
            <a:t>INFORMAL</a:t>
          </a:r>
          <a:endParaRPr lang="pt-BR" sz="5000" noProof="0" dirty="0"/>
        </a:p>
      </dgm:t>
    </dgm:pt>
    <dgm:pt modelId="{D7D3AA07-BCB9-4212-A556-E90870FB1413}" type="parTrans" cxnId="{CD6B6EE8-3813-4EF1-BFEC-C005A3326D63}">
      <dgm:prSet/>
      <dgm:spPr/>
      <dgm:t>
        <a:bodyPr rtlCol="0"/>
        <a:lstStyle/>
        <a:p>
          <a:pPr rtl="0"/>
          <a:endParaRPr lang="pt-BR" noProof="0"/>
        </a:p>
      </dgm:t>
    </dgm:pt>
    <dgm:pt modelId="{39FB540D-D808-4040-9A37-0AC474C0212F}" type="sibTrans" cxnId="{CD6B6EE8-3813-4EF1-BFEC-C005A3326D63}">
      <dgm:prSet/>
      <dgm:spPr/>
      <dgm:t>
        <a:bodyPr rtlCol="0"/>
        <a:lstStyle/>
        <a:p>
          <a:pPr rtl="0"/>
          <a:endParaRPr lang="pt-BR" noProof="0"/>
        </a:p>
      </dgm:t>
    </dgm:pt>
    <dgm:pt modelId="{2A890CA2-D1E7-4FF4-B5C6-71E76D44B8FF}">
      <dgm:prSet custT="1"/>
      <dgm:spPr/>
      <dgm:t>
        <a:bodyPr rtlCol="0"/>
        <a:lstStyle/>
        <a:p>
          <a:pPr algn="ctr" rtl="0">
            <a:buNone/>
          </a:pPr>
          <a:r>
            <a:rPr lang="pt-BR" sz="2800" b="1" noProof="0" dirty="0"/>
            <a:t>SEM CARTEIRA</a:t>
          </a:r>
        </a:p>
      </dgm:t>
    </dgm:pt>
    <dgm:pt modelId="{21A63B32-2088-4693-8D4A-F0A010BB86B1}" type="parTrans" cxnId="{0A4E8AC6-B2C4-4424-91FC-17FFC9E26BBE}">
      <dgm:prSet/>
      <dgm:spPr/>
      <dgm:t>
        <a:bodyPr/>
        <a:lstStyle/>
        <a:p>
          <a:endParaRPr lang="pt-BR"/>
        </a:p>
      </dgm:t>
    </dgm:pt>
    <dgm:pt modelId="{BD9424ED-F296-47BA-BB5B-4698B7ABECBF}" type="sibTrans" cxnId="{0A4E8AC6-B2C4-4424-91FC-17FFC9E26BBE}">
      <dgm:prSet/>
      <dgm:spPr/>
      <dgm:t>
        <a:bodyPr/>
        <a:lstStyle/>
        <a:p>
          <a:endParaRPr lang="pt-BR"/>
        </a:p>
      </dgm:t>
    </dgm:pt>
    <dgm:pt modelId="{BB7D358A-F0C7-4B8E-B435-59FE769EF331}">
      <dgm:prSet custT="1"/>
      <dgm:spPr/>
      <dgm:t>
        <a:bodyPr rtlCol="0"/>
        <a:lstStyle/>
        <a:p>
          <a:pPr algn="ctr" rtl="0">
            <a:buNone/>
          </a:pPr>
          <a:r>
            <a:rPr lang="pt-BR" sz="2800" b="1" noProof="0" dirty="0"/>
            <a:t> ASSINADA</a:t>
          </a:r>
        </a:p>
      </dgm:t>
    </dgm:pt>
    <dgm:pt modelId="{282F7F66-9AAE-4D56-8F86-6329214E6836}" type="parTrans" cxnId="{EB190FD1-4645-4EF6-B0E6-8F57B6CC07B7}">
      <dgm:prSet/>
      <dgm:spPr/>
      <dgm:t>
        <a:bodyPr/>
        <a:lstStyle/>
        <a:p>
          <a:endParaRPr lang="pt-BR"/>
        </a:p>
      </dgm:t>
    </dgm:pt>
    <dgm:pt modelId="{5B75F9CA-E307-4EB3-9980-E284334C0BB8}" type="sibTrans" cxnId="{EB190FD1-4645-4EF6-B0E6-8F57B6CC07B7}">
      <dgm:prSet/>
      <dgm:spPr/>
      <dgm:t>
        <a:bodyPr/>
        <a:lstStyle/>
        <a:p>
          <a:endParaRPr lang="pt-BR"/>
        </a:p>
      </dgm:t>
    </dgm:pt>
    <dgm:pt modelId="{A2560FD2-F12F-4A06-A96F-B86674952111}">
      <dgm:prSet custT="1"/>
      <dgm:spPr/>
      <dgm:t>
        <a:bodyPr rtlCol="0"/>
        <a:lstStyle/>
        <a:p>
          <a:pPr rtl="0">
            <a:defRPr b="1"/>
          </a:pPr>
          <a:r>
            <a:rPr lang="pt-BR" sz="2400" b="1" i="0" noProof="0" dirty="0"/>
            <a:t>PROFISSIONAL LIBERAL</a:t>
          </a:r>
        </a:p>
        <a:p>
          <a:pPr rtl="0">
            <a:defRPr b="1"/>
          </a:pPr>
          <a:r>
            <a:rPr lang="pt-BR" sz="2400" b="1" i="0" noProof="0" dirty="0"/>
            <a:t>CATEGORIA PROFISSIONAL</a:t>
          </a:r>
        </a:p>
      </dgm:t>
    </dgm:pt>
    <dgm:pt modelId="{D3C3BC3F-2256-4FBC-AFA5-0D035E3EACD7}" type="sibTrans" cxnId="{F9D8B584-9399-4A2B-8ADC-F71293A4822C}">
      <dgm:prSet/>
      <dgm:spPr/>
      <dgm:t>
        <a:bodyPr rtlCol="0"/>
        <a:lstStyle/>
        <a:p>
          <a:pPr rtl="0"/>
          <a:endParaRPr lang="pt-BR" noProof="0"/>
        </a:p>
      </dgm:t>
    </dgm:pt>
    <dgm:pt modelId="{96173659-138A-4A00-AE0B-9063EA9393A6}" type="parTrans" cxnId="{F9D8B584-9399-4A2B-8ADC-F71293A4822C}">
      <dgm:prSet/>
      <dgm:spPr/>
      <dgm:t>
        <a:bodyPr rtlCol="0"/>
        <a:lstStyle/>
        <a:p>
          <a:pPr rtl="0"/>
          <a:endParaRPr lang="pt-BR" noProof="0"/>
        </a:p>
      </dgm:t>
    </dgm:pt>
    <dgm:pt modelId="{212ADAAB-D5CB-4BBC-8DAF-7340FD334994}">
      <dgm:prSet custT="1"/>
      <dgm:spPr/>
      <dgm:t>
        <a:bodyPr rtlCol="0"/>
        <a:lstStyle/>
        <a:p>
          <a:pPr rtl="0">
            <a:buNone/>
            <a:defRPr b="1"/>
          </a:pPr>
          <a:endParaRPr lang="pt-BR" sz="2400" noProof="0" dirty="0"/>
        </a:p>
        <a:p>
          <a:pPr rtl="0">
            <a:buNone/>
            <a:defRPr b="1"/>
          </a:pPr>
          <a:r>
            <a:rPr lang="pt-BR" sz="2400" noProof="0" dirty="0"/>
            <a:t>AUTÔNOMO</a:t>
          </a:r>
        </a:p>
        <a:p>
          <a:pPr rtl="0">
            <a:buNone/>
            <a:defRPr b="1"/>
          </a:pPr>
          <a:r>
            <a:rPr lang="pt-BR" sz="2400" noProof="0" dirty="0"/>
            <a:t>EXERCE POR CONTA PRÓPRIA</a:t>
          </a:r>
        </a:p>
        <a:p>
          <a:pPr rtl="0">
            <a:buNone/>
            <a:defRPr b="1"/>
          </a:pPr>
          <a:r>
            <a:rPr lang="pt-BR" sz="2400" noProof="0" dirty="0"/>
            <a:t>ATIVIDADE</a:t>
          </a:r>
        </a:p>
        <a:p>
          <a:pPr rtl="0">
            <a:buNone/>
            <a:defRPr b="1"/>
          </a:pPr>
          <a:endParaRPr lang="pt-BR" sz="2400" noProof="0" dirty="0"/>
        </a:p>
      </dgm:t>
    </dgm:pt>
    <dgm:pt modelId="{AB2787E4-2A8B-428D-A4AE-2B14DCFFC4E7}" type="sibTrans" cxnId="{C8C7266C-2A0C-476A-85B3-F12BE2521F4C}">
      <dgm:prSet/>
      <dgm:spPr/>
      <dgm:t>
        <a:bodyPr rtlCol="0"/>
        <a:lstStyle/>
        <a:p>
          <a:pPr rtl="0"/>
          <a:endParaRPr lang="pt-BR" noProof="0"/>
        </a:p>
      </dgm:t>
    </dgm:pt>
    <dgm:pt modelId="{45F6D312-A686-491E-95E3-EFB9640CC472}" type="parTrans" cxnId="{C8C7266C-2A0C-476A-85B3-F12BE2521F4C}">
      <dgm:prSet/>
      <dgm:spPr/>
      <dgm:t>
        <a:bodyPr rtlCol="0"/>
        <a:lstStyle/>
        <a:p>
          <a:pPr rtl="0"/>
          <a:endParaRPr lang="pt-BR" noProof="0"/>
        </a:p>
      </dgm:t>
    </dgm:pt>
    <dgm:pt modelId="{683CC5F6-E9B5-49F2-909E-A68D38896308}">
      <dgm:prSet/>
      <dgm:spPr/>
      <dgm:t>
        <a:bodyPr rtlCol="0"/>
        <a:lstStyle/>
        <a:p>
          <a:pPr algn="l" rtl="0">
            <a:buNone/>
            <a:defRPr b="1"/>
          </a:pPr>
          <a:endParaRPr lang="pt-BR" sz="2600" b="0" i="1" noProof="0" dirty="0"/>
        </a:p>
      </dgm:t>
    </dgm:pt>
    <dgm:pt modelId="{4C61DDEE-8BBF-4CBF-B066-7E60B6DF0A11}" type="sibTrans" cxnId="{59786CF9-070F-4821-A4E9-D33DB930D8D2}">
      <dgm:prSet/>
      <dgm:spPr/>
      <dgm:t>
        <a:bodyPr rtlCol="0"/>
        <a:lstStyle/>
        <a:p>
          <a:pPr rtl="0"/>
          <a:endParaRPr lang="pt-BR" noProof="0"/>
        </a:p>
      </dgm:t>
    </dgm:pt>
    <dgm:pt modelId="{15BFC747-B881-4328-BFBE-9BC128388CC6}" type="parTrans" cxnId="{59786CF9-070F-4821-A4E9-D33DB930D8D2}">
      <dgm:prSet/>
      <dgm:spPr/>
      <dgm:t>
        <a:bodyPr rtlCol="0"/>
        <a:lstStyle/>
        <a:p>
          <a:pPr rtl="0"/>
          <a:endParaRPr lang="pt-BR" noProof="0"/>
        </a:p>
      </dgm:t>
    </dgm:pt>
    <dgm:pt modelId="{4EA069F3-397F-40D5-94A6-32C3E355C277}">
      <dgm:prSet custT="1"/>
      <dgm:spPr/>
      <dgm:t>
        <a:bodyPr rtlCol="0" anchor="t"/>
        <a:lstStyle/>
        <a:p>
          <a:pPr algn="ctr" rtl="0">
            <a:buNone/>
          </a:pPr>
          <a:r>
            <a:rPr lang="pt-BR" sz="2400" b="1" i="0" noProof="0" dirty="0"/>
            <a:t>INTERMITENTE</a:t>
          </a:r>
        </a:p>
      </dgm:t>
    </dgm:pt>
    <dgm:pt modelId="{E94D5EF7-F47C-476C-A5FE-1C35261B578A}" type="sibTrans" cxnId="{BC5A70C8-9D97-4922-BCDB-6316D191C527}">
      <dgm:prSet/>
      <dgm:spPr/>
      <dgm:t>
        <a:bodyPr rtlCol="0"/>
        <a:lstStyle/>
        <a:p>
          <a:pPr rtl="0"/>
          <a:endParaRPr lang="pt-BR" noProof="0"/>
        </a:p>
      </dgm:t>
    </dgm:pt>
    <dgm:pt modelId="{2F99115B-608E-4E08-A503-B74879A76D07}" type="parTrans" cxnId="{BC5A70C8-9D97-4922-BCDB-6316D191C527}">
      <dgm:prSet/>
      <dgm:spPr/>
      <dgm:t>
        <a:bodyPr rtlCol="0"/>
        <a:lstStyle/>
        <a:p>
          <a:pPr rtl="0"/>
          <a:endParaRPr lang="pt-BR" noProof="0"/>
        </a:p>
      </dgm:t>
    </dgm:pt>
    <dgm:pt modelId="{D0D4F559-5C73-424D-B2DC-1B499339116A}">
      <dgm:prSet custT="1"/>
      <dgm:spPr/>
      <dgm:t>
        <a:bodyPr rtlCol="0" anchor="t"/>
        <a:lstStyle/>
        <a:p>
          <a:pPr algn="ctr" rtl="0">
            <a:buNone/>
          </a:pPr>
          <a:r>
            <a:rPr lang="pt-BR" sz="2400" b="1" i="0" noProof="0" dirty="0"/>
            <a:t>DIAS E HORÁRIOS VARIÁVEIS</a:t>
          </a:r>
        </a:p>
      </dgm:t>
    </dgm:pt>
    <dgm:pt modelId="{B76C1035-0C1C-4D42-8389-348CFCF48B57}" type="sibTrans" cxnId="{1065C6B5-1F5B-40DD-975B-0A8815B29CE4}">
      <dgm:prSet/>
      <dgm:spPr/>
      <dgm:t>
        <a:bodyPr/>
        <a:lstStyle/>
        <a:p>
          <a:endParaRPr lang="pt-BR"/>
        </a:p>
      </dgm:t>
    </dgm:pt>
    <dgm:pt modelId="{DA5336E3-0969-4F3D-81A6-FBCF88701A3F}" type="parTrans" cxnId="{1065C6B5-1F5B-40DD-975B-0A8815B29CE4}">
      <dgm:prSet/>
      <dgm:spPr/>
      <dgm:t>
        <a:bodyPr/>
        <a:lstStyle/>
        <a:p>
          <a:endParaRPr lang="pt-BR"/>
        </a:p>
      </dgm:t>
    </dgm:pt>
    <dgm:pt modelId="{5A5930B1-D889-4173-B0BD-9487B4A9565A}">
      <dgm:prSet/>
      <dgm:spPr/>
      <dgm:t>
        <a:bodyPr rtlCol="0" anchor="t"/>
        <a:lstStyle/>
        <a:p>
          <a:pPr algn="l" rtl="0">
            <a:buNone/>
          </a:pPr>
          <a:endParaRPr lang="pt-BR" sz="2000" b="1" i="0" noProof="0" dirty="0"/>
        </a:p>
      </dgm:t>
    </dgm:pt>
    <dgm:pt modelId="{072CD620-B64B-4709-968E-1B2D0A396C6F}" type="parTrans" cxnId="{EE9E39C4-4132-4CFA-8F17-44772017FCA9}">
      <dgm:prSet/>
      <dgm:spPr/>
      <dgm:t>
        <a:bodyPr/>
        <a:lstStyle/>
        <a:p>
          <a:endParaRPr lang="pt-BR"/>
        </a:p>
      </dgm:t>
    </dgm:pt>
    <dgm:pt modelId="{3DF98473-9B89-4EA9-8AAB-9FE45D8BD945}" type="sibTrans" cxnId="{EE9E39C4-4132-4CFA-8F17-44772017FCA9}">
      <dgm:prSet/>
      <dgm:spPr/>
      <dgm:t>
        <a:bodyPr/>
        <a:lstStyle/>
        <a:p>
          <a:endParaRPr lang="pt-BR"/>
        </a:p>
      </dgm:t>
    </dgm:pt>
    <dgm:pt modelId="{7B1B47E5-EB2A-4DA5-A58E-E5A95AB551B3}" type="pres">
      <dgm:prSet presAssocID="{63085546-7C7C-4B3E-ABEB-2669F1A65FB2}" presName="diagram" presStyleCnt="0">
        <dgm:presLayoutVars>
          <dgm:dir/>
          <dgm:resizeHandles val="exact"/>
        </dgm:presLayoutVars>
      </dgm:prSet>
      <dgm:spPr/>
    </dgm:pt>
    <dgm:pt modelId="{7AC6EB65-BB1A-4F92-A204-E03FD20DFD50}" type="pres">
      <dgm:prSet presAssocID="{9DCEA5FC-4640-45AF-B712-7A4FD94AEF0D}" presName="node" presStyleLbl="node1" presStyleIdx="0" presStyleCnt="6">
        <dgm:presLayoutVars>
          <dgm:bulletEnabled val="1"/>
        </dgm:presLayoutVars>
      </dgm:prSet>
      <dgm:spPr/>
    </dgm:pt>
    <dgm:pt modelId="{922E4FBF-0E23-4953-9ED4-214A6C80E103}" type="pres">
      <dgm:prSet presAssocID="{0A99745B-BB5C-49B3-A782-8DB57641F6C9}" presName="sibTrans" presStyleCnt="0"/>
      <dgm:spPr/>
    </dgm:pt>
    <dgm:pt modelId="{648CCEB0-9CDF-4201-8F85-ED2E9C719630}" type="pres">
      <dgm:prSet presAssocID="{096A9AF0-0DAE-4EB3-B448-4501DA034F4A}" presName="node" presStyleLbl="node1" presStyleIdx="1" presStyleCnt="6">
        <dgm:presLayoutVars>
          <dgm:bulletEnabled val="1"/>
        </dgm:presLayoutVars>
      </dgm:prSet>
      <dgm:spPr/>
    </dgm:pt>
    <dgm:pt modelId="{57DA3EB2-8119-4460-907B-B45AE1DF88A7}" type="pres">
      <dgm:prSet presAssocID="{6B0D7DA9-E6ED-4137-9716-F48BF62327A8}" presName="sibTrans" presStyleCnt="0"/>
      <dgm:spPr/>
    </dgm:pt>
    <dgm:pt modelId="{42FA3854-C306-4291-BE75-FBC44EF0EC7C}" type="pres">
      <dgm:prSet presAssocID="{683CC5F6-E9B5-49F2-909E-A68D38896308}" presName="node" presStyleLbl="node1" presStyleIdx="2" presStyleCnt="6">
        <dgm:presLayoutVars>
          <dgm:bulletEnabled val="1"/>
        </dgm:presLayoutVars>
      </dgm:prSet>
      <dgm:spPr/>
    </dgm:pt>
    <dgm:pt modelId="{FECE4B1C-157A-41E7-B6C8-ED4CDB9442F1}" type="pres">
      <dgm:prSet presAssocID="{4C61DDEE-8BBF-4CBF-B066-7E60B6DF0A11}" presName="sibTrans" presStyleCnt="0"/>
      <dgm:spPr/>
    </dgm:pt>
    <dgm:pt modelId="{E5138327-532D-42D6-8265-A2BF7F0ABA05}" type="pres">
      <dgm:prSet presAssocID="{CA6B1BA0-B2FC-48AD-8EDA-F4AAA4AF2782}" presName="node" presStyleLbl="node1" presStyleIdx="3" presStyleCnt="6">
        <dgm:presLayoutVars>
          <dgm:bulletEnabled val="1"/>
        </dgm:presLayoutVars>
      </dgm:prSet>
      <dgm:spPr/>
    </dgm:pt>
    <dgm:pt modelId="{9CC003BA-7EB0-456D-97AB-6DE6D175F3B8}" type="pres">
      <dgm:prSet presAssocID="{39FB540D-D808-4040-9A37-0AC474C0212F}" presName="sibTrans" presStyleCnt="0"/>
      <dgm:spPr/>
    </dgm:pt>
    <dgm:pt modelId="{EB2213AC-E284-43DE-813E-F1CE83497F9E}" type="pres">
      <dgm:prSet presAssocID="{212ADAAB-D5CB-4BBC-8DAF-7340FD334994}" presName="node" presStyleLbl="node1" presStyleIdx="4" presStyleCnt="6" custLinFactNeighborX="285">
        <dgm:presLayoutVars>
          <dgm:bulletEnabled val="1"/>
        </dgm:presLayoutVars>
      </dgm:prSet>
      <dgm:spPr/>
    </dgm:pt>
    <dgm:pt modelId="{CEBF232D-3A85-4F8B-9893-C88214A09923}" type="pres">
      <dgm:prSet presAssocID="{AB2787E4-2A8B-428D-A4AE-2B14DCFFC4E7}" presName="sibTrans" presStyleCnt="0"/>
      <dgm:spPr/>
    </dgm:pt>
    <dgm:pt modelId="{A9942134-17E4-4B7B-B6BE-8D604ABCFDC2}" type="pres">
      <dgm:prSet presAssocID="{A2560FD2-F12F-4A06-A96F-B86674952111}" presName="node" presStyleLbl="node1" presStyleIdx="5" presStyleCnt="6">
        <dgm:presLayoutVars>
          <dgm:bulletEnabled val="1"/>
        </dgm:presLayoutVars>
      </dgm:prSet>
      <dgm:spPr/>
    </dgm:pt>
  </dgm:ptLst>
  <dgm:cxnLst>
    <dgm:cxn modelId="{D7E54403-2C94-40C2-91F3-E0806057A30E}" type="presOf" srcId="{BB7D358A-F0C7-4B8E-B435-59FE769EF331}" destId="{E5138327-532D-42D6-8265-A2BF7F0ABA05}" srcOrd="0" destOrd="2" presId="urn:microsoft.com/office/officeart/2005/8/layout/default"/>
    <dgm:cxn modelId="{0C595705-0672-49A1-B971-42EFD558D6BE}" type="presOf" srcId="{2A890CA2-D1E7-4FF4-B5C6-71E76D44B8FF}" destId="{E5138327-532D-42D6-8265-A2BF7F0ABA05}" srcOrd="0" destOrd="1" presId="urn:microsoft.com/office/officeart/2005/8/layout/default"/>
    <dgm:cxn modelId="{F5F4F817-B12F-4508-BA4D-3557E161AB1F}" type="presOf" srcId="{63085546-7C7C-4B3E-ABEB-2669F1A65FB2}" destId="{7B1B47E5-EB2A-4DA5-A58E-E5A95AB551B3}" srcOrd="0" destOrd="0" presId="urn:microsoft.com/office/officeart/2005/8/layout/default"/>
    <dgm:cxn modelId="{EB38C51E-37D4-4239-A2EF-2B8097D50628}" type="presOf" srcId="{CA6B1BA0-B2FC-48AD-8EDA-F4AAA4AF2782}" destId="{E5138327-532D-42D6-8265-A2BF7F0ABA05}" srcOrd="0" destOrd="0" presId="urn:microsoft.com/office/officeart/2005/8/layout/default"/>
    <dgm:cxn modelId="{7E3BE628-9F14-43CD-9763-26604EDBC34C}" type="presOf" srcId="{9DCEA5FC-4640-45AF-B712-7A4FD94AEF0D}" destId="{7AC6EB65-BB1A-4F92-A204-E03FD20DFD50}" srcOrd="0" destOrd="0" presId="urn:microsoft.com/office/officeart/2005/8/layout/default"/>
    <dgm:cxn modelId="{DBD99269-D7F7-4B47-B17B-A5AE402751D9}" srcId="{63085546-7C7C-4B3E-ABEB-2669F1A65FB2}" destId="{9DCEA5FC-4640-45AF-B712-7A4FD94AEF0D}" srcOrd="0" destOrd="0" parTransId="{929A5FD9-0612-4B79-9B59-C3C36D34A069}" sibTransId="{0A99745B-BB5C-49B3-A782-8DB57641F6C9}"/>
    <dgm:cxn modelId="{C8C7266C-2A0C-476A-85B3-F12BE2521F4C}" srcId="{63085546-7C7C-4B3E-ABEB-2669F1A65FB2}" destId="{212ADAAB-D5CB-4BBC-8DAF-7340FD334994}" srcOrd="4" destOrd="0" parTransId="{45F6D312-A686-491E-95E3-EFB9640CC472}" sibTransId="{AB2787E4-2A8B-428D-A4AE-2B14DCFFC4E7}"/>
    <dgm:cxn modelId="{BB76FD5A-4B7C-430F-8B1A-70D1BCA8A312}" type="presOf" srcId="{D0D4F559-5C73-424D-B2DC-1B499339116A}" destId="{42FA3854-C306-4291-BE75-FBC44EF0EC7C}" srcOrd="0" destOrd="2" presId="urn:microsoft.com/office/officeart/2005/8/layout/default"/>
    <dgm:cxn modelId="{F9D8B584-9399-4A2B-8ADC-F71293A4822C}" srcId="{63085546-7C7C-4B3E-ABEB-2669F1A65FB2}" destId="{A2560FD2-F12F-4A06-A96F-B86674952111}" srcOrd="5" destOrd="0" parTransId="{96173659-138A-4A00-AE0B-9063EA9393A6}" sibTransId="{D3C3BC3F-2256-4FBC-AFA5-0D035E3EACD7}"/>
    <dgm:cxn modelId="{8C008788-5048-45D3-B430-7318310A4453}" type="presOf" srcId="{A2560FD2-F12F-4A06-A96F-B86674952111}" destId="{A9942134-17E4-4B7B-B6BE-8D604ABCFDC2}" srcOrd="0" destOrd="0" presId="urn:microsoft.com/office/officeart/2005/8/layout/default"/>
    <dgm:cxn modelId="{39105A93-9677-468C-B9A0-FDDFBF94A140}" type="presOf" srcId="{4EA069F3-397F-40D5-94A6-32C3E355C277}" destId="{42FA3854-C306-4291-BE75-FBC44EF0EC7C}" srcOrd="0" destOrd="1" presId="urn:microsoft.com/office/officeart/2005/8/layout/default"/>
    <dgm:cxn modelId="{F1C048AA-B80B-433E-AFEB-1B831DBDAD33}" type="presOf" srcId="{212ADAAB-D5CB-4BBC-8DAF-7340FD334994}" destId="{EB2213AC-E284-43DE-813E-F1CE83497F9E}" srcOrd="0" destOrd="0" presId="urn:microsoft.com/office/officeart/2005/8/layout/default"/>
    <dgm:cxn modelId="{1065C6B5-1F5B-40DD-975B-0A8815B29CE4}" srcId="{683CC5F6-E9B5-49F2-909E-A68D38896308}" destId="{D0D4F559-5C73-424D-B2DC-1B499339116A}" srcOrd="1" destOrd="0" parTransId="{DA5336E3-0969-4F3D-81A6-FBCF88701A3F}" sibTransId="{B76C1035-0C1C-4D42-8389-348CFCF48B57}"/>
    <dgm:cxn modelId="{CA0753BD-DB60-4D68-8486-5B376B839B26}" srcId="{63085546-7C7C-4B3E-ABEB-2669F1A65FB2}" destId="{096A9AF0-0DAE-4EB3-B448-4501DA034F4A}" srcOrd="1" destOrd="0" parTransId="{8CE6ABD6-768E-42C8-9029-C3B5F278B21C}" sibTransId="{6B0D7DA9-E6ED-4137-9716-F48BF62327A8}"/>
    <dgm:cxn modelId="{EE9E39C4-4132-4CFA-8F17-44772017FCA9}" srcId="{683CC5F6-E9B5-49F2-909E-A68D38896308}" destId="{5A5930B1-D889-4173-B0BD-9487B4A9565A}" srcOrd="2" destOrd="0" parTransId="{072CD620-B64B-4709-968E-1B2D0A396C6F}" sibTransId="{3DF98473-9B89-4EA9-8AAB-9FE45D8BD945}"/>
    <dgm:cxn modelId="{0A4E8AC6-B2C4-4424-91FC-17FFC9E26BBE}" srcId="{CA6B1BA0-B2FC-48AD-8EDA-F4AAA4AF2782}" destId="{2A890CA2-D1E7-4FF4-B5C6-71E76D44B8FF}" srcOrd="0" destOrd="0" parTransId="{21A63B32-2088-4693-8D4A-F0A010BB86B1}" sibTransId="{BD9424ED-F296-47BA-BB5B-4698B7ABECBF}"/>
    <dgm:cxn modelId="{BC5A70C8-9D97-4922-BCDB-6316D191C527}" srcId="{683CC5F6-E9B5-49F2-909E-A68D38896308}" destId="{4EA069F3-397F-40D5-94A6-32C3E355C277}" srcOrd="0" destOrd="0" parTransId="{2F99115B-608E-4E08-A503-B74879A76D07}" sibTransId="{E94D5EF7-F47C-476C-A5FE-1C35261B578A}"/>
    <dgm:cxn modelId="{EB190FD1-4645-4EF6-B0E6-8F57B6CC07B7}" srcId="{CA6B1BA0-B2FC-48AD-8EDA-F4AAA4AF2782}" destId="{BB7D358A-F0C7-4B8E-B435-59FE769EF331}" srcOrd="1" destOrd="0" parTransId="{282F7F66-9AAE-4D56-8F86-6329214E6836}" sibTransId="{5B75F9CA-E307-4EB3-9980-E284334C0BB8}"/>
    <dgm:cxn modelId="{084F99E7-2F20-4049-A347-454CCD1EEDE3}" type="presOf" srcId="{096A9AF0-0DAE-4EB3-B448-4501DA034F4A}" destId="{648CCEB0-9CDF-4201-8F85-ED2E9C719630}" srcOrd="0" destOrd="0" presId="urn:microsoft.com/office/officeart/2005/8/layout/default"/>
    <dgm:cxn modelId="{CD6B6EE8-3813-4EF1-BFEC-C005A3326D63}" srcId="{63085546-7C7C-4B3E-ABEB-2669F1A65FB2}" destId="{CA6B1BA0-B2FC-48AD-8EDA-F4AAA4AF2782}" srcOrd="3" destOrd="0" parTransId="{D7D3AA07-BCB9-4212-A556-E90870FB1413}" sibTransId="{39FB540D-D808-4040-9A37-0AC474C0212F}"/>
    <dgm:cxn modelId="{59786CF9-070F-4821-A4E9-D33DB930D8D2}" srcId="{63085546-7C7C-4B3E-ABEB-2669F1A65FB2}" destId="{683CC5F6-E9B5-49F2-909E-A68D38896308}" srcOrd="2" destOrd="0" parTransId="{15BFC747-B881-4328-BFBE-9BC128388CC6}" sibTransId="{4C61DDEE-8BBF-4CBF-B066-7E60B6DF0A11}"/>
    <dgm:cxn modelId="{C67F13FC-143C-41A8-B831-88E785D0C5A1}" type="presOf" srcId="{5A5930B1-D889-4173-B0BD-9487B4A9565A}" destId="{42FA3854-C306-4291-BE75-FBC44EF0EC7C}" srcOrd="0" destOrd="3" presId="urn:microsoft.com/office/officeart/2005/8/layout/default"/>
    <dgm:cxn modelId="{C3A661FD-27A9-4FC8-98D8-43F460DCB136}" type="presOf" srcId="{683CC5F6-E9B5-49F2-909E-A68D38896308}" destId="{42FA3854-C306-4291-BE75-FBC44EF0EC7C}" srcOrd="0" destOrd="0" presId="urn:microsoft.com/office/officeart/2005/8/layout/default"/>
    <dgm:cxn modelId="{016746FA-955D-4C68-9ACC-ABF8B4A0F98E}" type="presParOf" srcId="{7B1B47E5-EB2A-4DA5-A58E-E5A95AB551B3}" destId="{7AC6EB65-BB1A-4F92-A204-E03FD20DFD50}" srcOrd="0" destOrd="0" presId="urn:microsoft.com/office/officeart/2005/8/layout/default"/>
    <dgm:cxn modelId="{830EBBC4-D0A9-4855-BB98-117C504D62F7}" type="presParOf" srcId="{7B1B47E5-EB2A-4DA5-A58E-E5A95AB551B3}" destId="{922E4FBF-0E23-4953-9ED4-214A6C80E103}" srcOrd="1" destOrd="0" presId="urn:microsoft.com/office/officeart/2005/8/layout/default"/>
    <dgm:cxn modelId="{877C66B6-3B10-463C-9FFC-285F7F91FEAB}" type="presParOf" srcId="{7B1B47E5-EB2A-4DA5-A58E-E5A95AB551B3}" destId="{648CCEB0-9CDF-4201-8F85-ED2E9C719630}" srcOrd="2" destOrd="0" presId="urn:microsoft.com/office/officeart/2005/8/layout/default"/>
    <dgm:cxn modelId="{259C07A9-8E47-4A0A-875F-039E09F545DA}" type="presParOf" srcId="{7B1B47E5-EB2A-4DA5-A58E-E5A95AB551B3}" destId="{57DA3EB2-8119-4460-907B-B45AE1DF88A7}" srcOrd="3" destOrd="0" presId="urn:microsoft.com/office/officeart/2005/8/layout/default"/>
    <dgm:cxn modelId="{FC95CC3B-0AAB-4CEE-A3E9-74A8809AB0DF}" type="presParOf" srcId="{7B1B47E5-EB2A-4DA5-A58E-E5A95AB551B3}" destId="{42FA3854-C306-4291-BE75-FBC44EF0EC7C}" srcOrd="4" destOrd="0" presId="urn:microsoft.com/office/officeart/2005/8/layout/default"/>
    <dgm:cxn modelId="{59C58554-0002-4624-83AF-0859B3E2B20E}" type="presParOf" srcId="{7B1B47E5-EB2A-4DA5-A58E-E5A95AB551B3}" destId="{FECE4B1C-157A-41E7-B6C8-ED4CDB9442F1}" srcOrd="5" destOrd="0" presId="urn:microsoft.com/office/officeart/2005/8/layout/default"/>
    <dgm:cxn modelId="{292FDAA3-6CDB-4946-8DEB-F5E0984A66A6}" type="presParOf" srcId="{7B1B47E5-EB2A-4DA5-A58E-E5A95AB551B3}" destId="{E5138327-532D-42D6-8265-A2BF7F0ABA05}" srcOrd="6" destOrd="0" presId="urn:microsoft.com/office/officeart/2005/8/layout/default"/>
    <dgm:cxn modelId="{82FC3BF0-8BBC-4343-BB2D-58D896570BF5}" type="presParOf" srcId="{7B1B47E5-EB2A-4DA5-A58E-E5A95AB551B3}" destId="{9CC003BA-7EB0-456D-97AB-6DE6D175F3B8}" srcOrd="7" destOrd="0" presId="urn:microsoft.com/office/officeart/2005/8/layout/default"/>
    <dgm:cxn modelId="{BE4FF0C7-E67F-4760-8C0D-0056367989E9}" type="presParOf" srcId="{7B1B47E5-EB2A-4DA5-A58E-E5A95AB551B3}" destId="{EB2213AC-E284-43DE-813E-F1CE83497F9E}" srcOrd="8" destOrd="0" presId="urn:microsoft.com/office/officeart/2005/8/layout/default"/>
    <dgm:cxn modelId="{E11F407C-4A8A-4CD8-8A35-2C0C6F58656B}" type="presParOf" srcId="{7B1B47E5-EB2A-4DA5-A58E-E5A95AB551B3}" destId="{CEBF232D-3A85-4F8B-9893-C88214A09923}" srcOrd="9" destOrd="0" presId="urn:microsoft.com/office/officeart/2005/8/layout/default"/>
    <dgm:cxn modelId="{099142ED-FE43-4B3C-B2BE-D357CBC81E12}" type="presParOf" srcId="{7B1B47E5-EB2A-4DA5-A58E-E5A95AB551B3}" destId="{A9942134-17E4-4B7B-B6BE-8D604ABCFDC2}" srcOrd="10" destOrd="0" presId="urn:microsoft.com/office/officeart/2005/8/layout/default"/>
  </dgm:cxnLst>
  <dgm:bg/>
  <dgm:whole>
    <a:ln>
      <a:noFill/>
    </a:ln>
  </dgm:whole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B30682E-D839-49B0-B08E-F56BF0822480}">
      <dsp:nvSpPr>
        <dsp:cNvPr id="0" name=""/>
        <dsp:cNvSpPr/>
      </dsp:nvSpPr>
      <dsp:spPr>
        <a:xfrm>
          <a:off x="0" y="0"/>
          <a:ext cx="10452848" cy="0"/>
        </a:xfrm>
        <a:prstGeom prst="lin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6E69B46-B2F0-49AF-A90F-F170C24B307F}">
      <dsp:nvSpPr>
        <dsp:cNvPr id="0" name=""/>
        <dsp:cNvSpPr/>
      </dsp:nvSpPr>
      <dsp:spPr>
        <a:xfrm>
          <a:off x="0" y="0"/>
          <a:ext cx="10452848" cy="52000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1440" tIns="91440" rIns="91440" bIns="91440" numCol="1" spcCol="1270" anchor="t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400" b="1" kern="1200" dirty="0">
              <a:solidFill>
                <a:srgbClr val="FFC000"/>
              </a:solidFill>
            </a:rPr>
            <a:t>1-TRABALHO PRIMITIVO</a:t>
          </a:r>
          <a:r>
            <a:rPr lang="pt-BR" sz="2400" kern="1200" dirty="0"/>
            <a:t>= </a:t>
          </a:r>
          <a:r>
            <a:rPr lang="pt-BR" sz="2400" b="1" kern="1200" dirty="0"/>
            <a:t>necessidades básicas: </a:t>
          </a:r>
          <a:endParaRPr lang="en-US" sz="2400" kern="1200" dirty="0"/>
        </a:p>
      </dsp:txBody>
      <dsp:txXfrm>
        <a:off x="0" y="0"/>
        <a:ext cx="10452848" cy="520006"/>
      </dsp:txXfrm>
    </dsp:sp>
    <dsp:sp modelId="{93A34D38-5DE7-4AB6-881D-E23BBA7E6843}">
      <dsp:nvSpPr>
        <dsp:cNvPr id="0" name=""/>
        <dsp:cNvSpPr/>
      </dsp:nvSpPr>
      <dsp:spPr>
        <a:xfrm>
          <a:off x="0" y="520006"/>
          <a:ext cx="10452848" cy="0"/>
        </a:xfrm>
        <a:prstGeom prst="lin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9349071-BB5B-47D4-B146-5E2B2B1581C7}">
      <dsp:nvSpPr>
        <dsp:cNvPr id="0" name=""/>
        <dsp:cNvSpPr/>
      </dsp:nvSpPr>
      <dsp:spPr>
        <a:xfrm>
          <a:off x="0" y="520006"/>
          <a:ext cx="10452848" cy="52000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1440" tIns="91440" rIns="91440" bIns="91440" numCol="1" spcCol="1270" anchor="t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400" b="1" kern="1200" dirty="0"/>
            <a:t>ALIMENTAÇÃO + ABRIGO </a:t>
          </a:r>
          <a:r>
            <a:rPr lang="pt-BR" sz="2400" b="0" kern="1200" dirty="0"/>
            <a:t>eram comunidades primitivas</a:t>
          </a:r>
          <a:endParaRPr lang="en-US" sz="2400" b="0" kern="1200" dirty="0"/>
        </a:p>
      </dsp:txBody>
      <dsp:txXfrm>
        <a:off x="0" y="520006"/>
        <a:ext cx="10452848" cy="520006"/>
      </dsp:txXfrm>
    </dsp:sp>
    <dsp:sp modelId="{7948FB93-43FD-4C18-94D1-AF7139D917DA}">
      <dsp:nvSpPr>
        <dsp:cNvPr id="0" name=""/>
        <dsp:cNvSpPr/>
      </dsp:nvSpPr>
      <dsp:spPr>
        <a:xfrm>
          <a:off x="0" y="1040012"/>
          <a:ext cx="10452848" cy="0"/>
        </a:xfrm>
        <a:prstGeom prst="lin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CA3DD41-AEBE-4F6B-8842-77563EE748F1}">
      <dsp:nvSpPr>
        <dsp:cNvPr id="0" name=""/>
        <dsp:cNvSpPr/>
      </dsp:nvSpPr>
      <dsp:spPr>
        <a:xfrm>
          <a:off x="0" y="1040012"/>
          <a:ext cx="10452848" cy="52000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1440" tIns="91440" rIns="91440" bIns="91440" numCol="1" spcCol="1270" anchor="t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400" kern="1200" dirty="0"/>
            <a:t>1ªs ferramentas de pedra e lascas de árvores;</a:t>
          </a:r>
          <a:endParaRPr lang="en-US" sz="2400" kern="1200" dirty="0"/>
        </a:p>
      </dsp:txBody>
      <dsp:txXfrm>
        <a:off x="0" y="1040012"/>
        <a:ext cx="10452848" cy="520006"/>
      </dsp:txXfrm>
    </dsp:sp>
    <dsp:sp modelId="{D10060DF-299C-4097-A03A-C95E0F603E77}">
      <dsp:nvSpPr>
        <dsp:cNvPr id="0" name=""/>
        <dsp:cNvSpPr/>
      </dsp:nvSpPr>
      <dsp:spPr>
        <a:xfrm>
          <a:off x="0" y="1560018"/>
          <a:ext cx="10452848" cy="0"/>
        </a:xfrm>
        <a:prstGeom prst="lin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2C1CDBE-F962-48AC-85FC-46A92A0F5FDC}">
      <dsp:nvSpPr>
        <dsp:cNvPr id="0" name=""/>
        <dsp:cNvSpPr/>
      </dsp:nvSpPr>
      <dsp:spPr>
        <a:xfrm>
          <a:off x="0" y="1560018"/>
          <a:ext cx="10452848" cy="52000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1440" tIns="91440" rIns="91440" bIns="91440" numCol="1" spcCol="1270" anchor="t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400" b="1" kern="1200" dirty="0">
              <a:solidFill>
                <a:srgbClr val="FFC000"/>
              </a:solidFill>
            </a:rPr>
            <a:t>2-ESCRAVIDÃO-</a:t>
          </a:r>
          <a:r>
            <a:rPr lang="pt-BR" sz="2400" kern="1200" dirty="0"/>
            <a:t> Roma antiga – inimigos- devedores capturados = “RES”=COISA</a:t>
          </a:r>
          <a:endParaRPr lang="en-US" sz="2400" kern="1200" dirty="0"/>
        </a:p>
      </dsp:txBody>
      <dsp:txXfrm>
        <a:off x="0" y="1560018"/>
        <a:ext cx="10452848" cy="520006"/>
      </dsp:txXfrm>
    </dsp:sp>
    <dsp:sp modelId="{C74167A0-F2B5-49D8-BAFE-8E497B01BF3E}">
      <dsp:nvSpPr>
        <dsp:cNvPr id="0" name=""/>
        <dsp:cNvSpPr/>
      </dsp:nvSpPr>
      <dsp:spPr>
        <a:xfrm>
          <a:off x="0" y="2080024"/>
          <a:ext cx="10452848" cy="0"/>
        </a:xfrm>
        <a:prstGeom prst="lin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84E745C-5FC3-4EE0-ABE1-B9A815B95310}">
      <dsp:nvSpPr>
        <dsp:cNvPr id="0" name=""/>
        <dsp:cNvSpPr/>
      </dsp:nvSpPr>
      <dsp:spPr>
        <a:xfrm>
          <a:off x="0" y="2080025"/>
          <a:ext cx="10452848" cy="52000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1440" tIns="91440" rIns="91440" bIns="91440" numCol="1" spcCol="1270" anchor="t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400" b="1" kern="1200" dirty="0">
              <a:solidFill>
                <a:srgbClr val="FFC000"/>
              </a:solidFill>
            </a:rPr>
            <a:t>3-FEUDALISMO</a:t>
          </a:r>
          <a:r>
            <a:rPr lang="pt-BR" sz="2400" kern="1200" dirty="0"/>
            <a:t>= terras divididas em FEUDOS (partes) </a:t>
          </a:r>
          <a:endParaRPr lang="en-US" sz="2400" kern="1200" dirty="0"/>
        </a:p>
      </dsp:txBody>
      <dsp:txXfrm>
        <a:off x="0" y="2080025"/>
        <a:ext cx="10452848" cy="520006"/>
      </dsp:txXfrm>
    </dsp:sp>
    <dsp:sp modelId="{E64AF6B9-D063-4950-A09D-90C8B2B61FB2}">
      <dsp:nvSpPr>
        <dsp:cNvPr id="0" name=""/>
        <dsp:cNvSpPr/>
      </dsp:nvSpPr>
      <dsp:spPr>
        <a:xfrm>
          <a:off x="0" y="2600031"/>
          <a:ext cx="10452848" cy="0"/>
        </a:xfrm>
        <a:prstGeom prst="lin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B637474-EC78-4BDF-841A-A7FE15D449D3}">
      <dsp:nvSpPr>
        <dsp:cNvPr id="0" name=""/>
        <dsp:cNvSpPr/>
      </dsp:nvSpPr>
      <dsp:spPr>
        <a:xfrm>
          <a:off x="0" y="2600031"/>
          <a:ext cx="10452848" cy="52000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1440" tIns="91440" rIns="91440" bIns="91440" numCol="1" spcCol="1270" anchor="t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400" kern="1200" dirty="0"/>
            <a:t>servos trabalhavam para o </a:t>
          </a:r>
          <a:r>
            <a:rPr lang="pt-BR" sz="2400" kern="1200" dirty="0" err="1"/>
            <a:t>Srº</a:t>
          </a:r>
          <a:r>
            <a:rPr lang="pt-BR" sz="2400" kern="1200" dirty="0"/>
            <a:t> FEUDAL;</a:t>
          </a:r>
          <a:endParaRPr lang="en-US" sz="2400" kern="1200" dirty="0"/>
        </a:p>
      </dsp:txBody>
      <dsp:txXfrm>
        <a:off x="0" y="2600031"/>
        <a:ext cx="10452848" cy="520006"/>
      </dsp:txXfrm>
    </dsp:sp>
    <dsp:sp modelId="{D5B1C59B-D4F5-439D-9A90-E9FE8CE72153}">
      <dsp:nvSpPr>
        <dsp:cNvPr id="0" name=""/>
        <dsp:cNvSpPr/>
      </dsp:nvSpPr>
      <dsp:spPr>
        <a:xfrm>
          <a:off x="0" y="3120037"/>
          <a:ext cx="10452848" cy="0"/>
        </a:xfrm>
        <a:prstGeom prst="lin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71C0F30-9313-4386-A9F4-749989652B77}">
      <dsp:nvSpPr>
        <dsp:cNvPr id="0" name=""/>
        <dsp:cNvSpPr/>
      </dsp:nvSpPr>
      <dsp:spPr>
        <a:xfrm>
          <a:off x="0" y="3120037"/>
          <a:ext cx="10452848" cy="52000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1440" tIns="91440" rIns="91440" bIns="91440" numCol="1" spcCol="1270" anchor="t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400" b="1" i="0" kern="1200" dirty="0">
              <a:solidFill>
                <a:srgbClr val="FFC000"/>
              </a:solidFill>
            </a:rPr>
            <a:t>4-CAPITALISMO</a:t>
          </a:r>
          <a:r>
            <a:rPr lang="pt-BR" sz="2400" kern="1200" dirty="0"/>
            <a:t>=final da Idade Média –período da Cruzadas</a:t>
          </a:r>
          <a:endParaRPr lang="en-US" sz="2400" kern="1200" dirty="0"/>
        </a:p>
      </dsp:txBody>
      <dsp:txXfrm>
        <a:off x="0" y="3120037"/>
        <a:ext cx="10452848" cy="520006"/>
      </dsp:txXfrm>
    </dsp:sp>
    <dsp:sp modelId="{1A97CC11-19DF-42FE-A135-E8C2A9F31737}">
      <dsp:nvSpPr>
        <dsp:cNvPr id="0" name=""/>
        <dsp:cNvSpPr/>
      </dsp:nvSpPr>
      <dsp:spPr>
        <a:xfrm>
          <a:off x="0" y="3640043"/>
          <a:ext cx="10452848" cy="0"/>
        </a:xfrm>
        <a:prstGeom prst="lin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2F15DAC-73AA-4175-8638-365C5C0CB868}">
      <dsp:nvSpPr>
        <dsp:cNvPr id="0" name=""/>
        <dsp:cNvSpPr/>
      </dsp:nvSpPr>
      <dsp:spPr>
        <a:xfrm>
          <a:off x="0" y="3640043"/>
          <a:ext cx="10452848" cy="52000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1440" tIns="91440" rIns="91440" bIns="91440" numCol="1" spcCol="1270" anchor="t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400" kern="1200" dirty="0"/>
            <a:t>caravanas de mercadores ambulantes</a:t>
          </a:r>
          <a:endParaRPr lang="en-US" sz="2400" kern="1200" dirty="0"/>
        </a:p>
      </dsp:txBody>
      <dsp:txXfrm>
        <a:off x="0" y="3640043"/>
        <a:ext cx="10452848" cy="520006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5211292-5724-4CF3-9B68-C9C37D007AE6}">
      <dsp:nvSpPr>
        <dsp:cNvPr id="0" name=""/>
        <dsp:cNvSpPr/>
      </dsp:nvSpPr>
      <dsp:spPr>
        <a:xfrm>
          <a:off x="0" y="880425"/>
          <a:ext cx="4944403" cy="1625400"/>
        </a:xfrm>
        <a:prstGeom prst="rect">
          <a:avLst/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63410B7-CA0F-43F4-960E-9DA7059AF511}">
      <dsp:nvSpPr>
        <dsp:cNvPr id="0" name=""/>
        <dsp:cNvSpPr/>
      </dsp:nvSpPr>
      <dsp:spPr>
        <a:xfrm>
          <a:off x="491683" y="1246140"/>
          <a:ext cx="893970" cy="893970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>
            <a:fillRect/>
          </a:stretch>
        </a:blip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B72B821-D3EB-46EE-BCA0-DA5A1D91AF84}">
      <dsp:nvSpPr>
        <dsp:cNvPr id="0" name=""/>
        <dsp:cNvSpPr/>
      </dsp:nvSpPr>
      <dsp:spPr>
        <a:xfrm>
          <a:off x="1877337" y="880425"/>
          <a:ext cx="3067065" cy="16254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2022" tIns="172022" rIns="172022" bIns="172022" numCol="1" spcCol="1270" rtlCol="0" anchor="ctr" anchorCtr="0">
          <a:noAutofit/>
        </a:bodyPr>
        <a:lstStyle/>
        <a:p>
          <a:pPr marL="0" lvl="0" indent="0" algn="l" defTabSz="11112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endParaRPr lang="pt-BR" sz="2500" kern="1200" noProof="0" dirty="0">
            <a:solidFill>
              <a:schemeClr val="tx1"/>
            </a:solidFill>
          </a:endParaRPr>
        </a:p>
      </dsp:txBody>
      <dsp:txXfrm>
        <a:off x="1877337" y="880425"/>
        <a:ext cx="3067065" cy="1625400"/>
      </dsp:txXfrm>
    </dsp:sp>
    <dsp:sp modelId="{5EDC32A8-8A30-43AA-B28C-4DE1051927E9}">
      <dsp:nvSpPr>
        <dsp:cNvPr id="0" name=""/>
        <dsp:cNvSpPr/>
      </dsp:nvSpPr>
      <dsp:spPr>
        <a:xfrm>
          <a:off x="0" y="2912175"/>
          <a:ext cx="4944403" cy="1625400"/>
        </a:xfrm>
        <a:prstGeom prst="rect">
          <a:avLst/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AC72B6A-45B7-4ABB-9EFD-F5AC17DE9608}">
      <dsp:nvSpPr>
        <dsp:cNvPr id="0" name=""/>
        <dsp:cNvSpPr/>
      </dsp:nvSpPr>
      <dsp:spPr>
        <a:xfrm>
          <a:off x="491683" y="3277890"/>
          <a:ext cx="893970" cy="893970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a:blip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7286CCF-EBB1-4A29-B240-4BC3DA177E84}">
      <dsp:nvSpPr>
        <dsp:cNvPr id="0" name=""/>
        <dsp:cNvSpPr/>
      </dsp:nvSpPr>
      <dsp:spPr>
        <a:xfrm>
          <a:off x="1877337" y="2912175"/>
          <a:ext cx="3067065" cy="16254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2022" tIns="172022" rIns="172022" bIns="172022" numCol="1" spcCol="1270" rtlCol="0" anchor="ctr" anchorCtr="0">
          <a:noAutofit/>
        </a:bodyPr>
        <a:lstStyle/>
        <a:p>
          <a:pPr marL="0" lvl="0" indent="0" algn="l" defTabSz="11112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endParaRPr lang="pt-BR" sz="2500" kern="1200" noProof="0" dirty="0">
            <a:solidFill>
              <a:schemeClr val="tx1"/>
            </a:solidFill>
          </a:endParaRPr>
        </a:p>
      </dsp:txBody>
      <dsp:txXfrm>
        <a:off x="1877337" y="2912175"/>
        <a:ext cx="3067065" cy="1625400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5861719-F514-4166-B217-BD0B4962AB52}">
      <dsp:nvSpPr>
        <dsp:cNvPr id="0" name=""/>
        <dsp:cNvSpPr/>
      </dsp:nvSpPr>
      <dsp:spPr>
        <a:xfrm>
          <a:off x="0" y="683174"/>
          <a:ext cx="6294391" cy="11592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7D8AC0A-4378-4163-8F60-6DA0312D0E04}">
      <dsp:nvSpPr>
        <dsp:cNvPr id="0" name=""/>
        <dsp:cNvSpPr/>
      </dsp:nvSpPr>
      <dsp:spPr>
        <a:xfrm>
          <a:off x="522642" y="4214"/>
          <a:ext cx="7316993" cy="135792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276565" tIns="0" rIns="276565" bIns="0" numCol="1" spcCol="1270" anchor="ctr" anchorCtr="0">
          <a:noAutofit/>
        </a:bodyPr>
        <a:lstStyle/>
        <a:p>
          <a:pPr marL="0" lvl="0" indent="0" algn="l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3600" kern="1200" dirty="0"/>
            <a:t>HOJE EM DIA</a:t>
          </a:r>
          <a:endParaRPr lang="en-US" sz="3600" kern="1200" dirty="0"/>
        </a:p>
      </dsp:txBody>
      <dsp:txXfrm>
        <a:off x="588930" y="70502"/>
        <a:ext cx="7184417" cy="1225344"/>
      </dsp:txXfrm>
    </dsp:sp>
    <dsp:sp modelId="{1AECE0F3-2EB8-4F58-81CE-C244E248894A}">
      <dsp:nvSpPr>
        <dsp:cNvPr id="0" name=""/>
        <dsp:cNvSpPr/>
      </dsp:nvSpPr>
      <dsp:spPr>
        <a:xfrm>
          <a:off x="0" y="2769735"/>
          <a:ext cx="8770880" cy="11592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67D84FE-5614-4929-92C2-365FA9669CA1}">
      <dsp:nvSpPr>
        <dsp:cNvPr id="0" name=""/>
        <dsp:cNvSpPr/>
      </dsp:nvSpPr>
      <dsp:spPr>
        <a:xfrm>
          <a:off x="532729" y="2119345"/>
          <a:ext cx="7316993" cy="135792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276565" tIns="0" rIns="276565" bIns="0" numCol="1" spcCol="1270" anchor="ctr" anchorCtr="0">
          <a:noAutofit/>
        </a:bodyPr>
        <a:lstStyle/>
        <a:p>
          <a:pPr marL="0" lvl="0" indent="0" algn="l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600" kern="1200" dirty="0"/>
            <a:t>VÁRIOS TIPOS </a:t>
          </a:r>
        </a:p>
        <a:p>
          <a:pPr marL="0" lvl="0" indent="0" algn="l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600" kern="1200" dirty="0"/>
            <a:t>VÁRIAS FORMAS DE EXERCER</a:t>
          </a:r>
        </a:p>
      </dsp:txBody>
      <dsp:txXfrm>
        <a:off x="599017" y="2185633"/>
        <a:ext cx="7184417" cy="1225344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AC6EB65-BB1A-4F92-A204-E03FD20DFD50}">
      <dsp:nvSpPr>
        <dsp:cNvPr id="0" name=""/>
        <dsp:cNvSpPr/>
      </dsp:nvSpPr>
      <dsp:spPr>
        <a:xfrm>
          <a:off x="391981" y="2582"/>
          <a:ext cx="3021526" cy="1812915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85000"/>
                <a:satMod val="130000"/>
              </a:schemeClr>
            </a:gs>
            <a:gs pos="34000">
              <a:schemeClr val="accent1">
                <a:hueOff val="0"/>
                <a:satOff val="0"/>
                <a:lumOff val="0"/>
                <a:alphaOff val="0"/>
                <a:shade val="87000"/>
                <a:satMod val="125000"/>
              </a:schemeClr>
            </a:gs>
            <a:gs pos="70000">
              <a:schemeClr val="accent1">
                <a:hueOff val="0"/>
                <a:satOff val="0"/>
                <a:lumOff val="0"/>
                <a:alphaOff val="0"/>
                <a:tint val="100000"/>
                <a:shade val="90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  <a:ln>
          <a:noFill/>
        </a:ln>
        <a:effectLst>
          <a:outerShdw blurRad="44450" dist="25400" dir="2700000" algn="br" rotWithShape="0">
            <a:srgbClr val="000000">
              <a:alpha val="60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9800000"/>
          </a:lightRig>
        </a:scene3d>
        <a:sp3d prstMaterial="flat">
          <a:bevelT w="25400" h="3175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rtlCol="0" anchor="ctr" anchorCtr="0">
          <a:noAutofit/>
        </a:bodyPr>
        <a:lstStyle/>
        <a:p>
          <a:pPr marL="0" lvl="0" indent="0" algn="ctr" defTabSz="12446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b="1"/>
          </a:pPr>
          <a:r>
            <a:rPr lang="pt-BR" sz="2800" kern="1200" noProof="0" dirty="0"/>
            <a:t>FORMAL</a:t>
          </a:r>
        </a:p>
        <a:p>
          <a:pPr marL="0" lvl="0" indent="0" algn="ctr" defTabSz="12446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b="1"/>
          </a:pPr>
          <a:r>
            <a:rPr lang="pt-BR" sz="2800" kern="1200" noProof="0" dirty="0"/>
            <a:t>COM CARTEIRA</a:t>
          </a:r>
        </a:p>
        <a:p>
          <a:pPr marL="0" lvl="0" indent="0" algn="ctr" defTabSz="12446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b="1"/>
          </a:pPr>
          <a:r>
            <a:rPr lang="pt-BR" sz="2800" kern="1200" noProof="0" dirty="0"/>
            <a:t>ASSINADA</a:t>
          </a:r>
        </a:p>
      </dsp:txBody>
      <dsp:txXfrm>
        <a:off x="391981" y="2582"/>
        <a:ext cx="3021526" cy="1812915"/>
      </dsp:txXfrm>
    </dsp:sp>
    <dsp:sp modelId="{648CCEB0-9CDF-4201-8F85-ED2E9C719630}">
      <dsp:nvSpPr>
        <dsp:cNvPr id="0" name=""/>
        <dsp:cNvSpPr/>
      </dsp:nvSpPr>
      <dsp:spPr>
        <a:xfrm>
          <a:off x="3715660" y="2582"/>
          <a:ext cx="3021526" cy="1812915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85000"/>
                <a:satMod val="130000"/>
              </a:schemeClr>
            </a:gs>
            <a:gs pos="34000">
              <a:schemeClr val="accent1">
                <a:hueOff val="0"/>
                <a:satOff val="0"/>
                <a:lumOff val="0"/>
                <a:alphaOff val="0"/>
                <a:shade val="87000"/>
                <a:satMod val="125000"/>
              </a:schemeClr>
            </a:gs>
            <a:gs pos="70000">
              <a:schemeClr val="accent1">
                <a:hueOff val="0"/>
                <a:satOff val="0"/>
                <a:lumOff val="0"/>
                <a:alphaOff val="0"/>
                <a:tint val="100000"/>
                <a:shade val="90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  <a:ln>
          <a:noFill/>
        </a:ln>
        <a:effectLst>
          <a:outerShdw blurRad="44450" dist="25400" dir="2700000" algn="br" rotWithShape="0">
            <a:srgbClr val="000000">
              <a:alpha val="60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9800000"/>
          </a:lightRig>
        </a:scene3d>
        <a:sp3d prstMaterial="flat">
          <a:bevelT w="25400" h="3175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rtlCol="0" anchor="ctr" anchorCtr="0">
          <a:noAutofit/>
        </a:bodyPr>
        <a:lstStyle/>
        <a:p>
          <a:pPr marL="0" lvl="0" indent="0" algn="ctr" defTabSz="10668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b="1"/>
          </a:pPr>
          <a:r>
            <a:rPr lang="pt-BR" sz="2400" kern="1200" noProof="0" dirty="0"/>
            <a:t>TEMPORÁRIO</a:t>
          </a:r>
        </a:p>
        <a:p>
          <a:pPr marL="0" lvl="0" indent="0" algn="ctr" defTabSz="10668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b="1"/>
          </a:pPr>
          <a:r>
            <a:rPr lang="pt-BR" sz="2400" kern="1200" noProof="0" dirty="0"/>
            <a:t>TEMPO DETERMINADO</a:t>
          </a:r>
        </a:p>
        <a:p>
          <a:pPr marL="0" lvl="0" indent="0" algn="ctr" defTabSz="10668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b="1"/>
          </a:pPr>
          <a:r>
            <a:rPr lang="pt-BR" sz="2400" kern="1200" noProof="0" dirty="0"/>
            <a:t>(180 DIAS MÁXIMO)</a:t>
          </a:r>
        </a:p>
      </dsp:txBody>
      <dsp:txXfrm>
        <a:off x="3715660" y="2582"/>
        <a:ext cx="3021526" cy="1812915"/>
      </dsp:txXfrm>
    </dsp:sp>
    <dsp:sp modelId="{42FA3854-C306-4291-BE75-FBC44EF0EC7C}">
      <dsp:nvSpPr>
        <dsp:cNvPr id="0" name=""/>
        <dsp:cNvSpPr/>
      </dsp:nvSpPr>
      <dsp:spPr>
        <a:xfrm>
          <a:off x="7039339" y="2582"/>
          <a:ext cx="3021526" cy="1812915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85000"/>
                <a:satMod val="130000"/>
              </a:schemeClr>
            </a:gs>
            <a:gs pos="34000">
              <a:schemeClr val="accent1">
                <a:hueOff val="0"/>
                <a:satOff val="0"/>
                <a:lumOff val="0"/>
                <a:alphaOff val="0"/>
                <a:shade val="87000"/>
                <a:satMod val="125000"/>
              </a:schemeClr>
            </a:gs>
            <a:gs pos="70000">
              <a:schemeClr val="accent1">
                <a:hueOff val="0"/>
                <a:satOff val="0"/>
                <a:lumOff val="0"/>
                <a:alphaOff val="0"/>
                <a:tint val="100000"/>
                <a:shade val="90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  <a:ln>
          <a:noFill/>
        </a:ln>
        <a:effectLst>
          <a:outerShdw blurRad="44450" dist="25400" dir="2700000" algn="br" rotWithShape="0">
            <a:srgbClr val="000000">
              <a:alpha val="60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9800000"/>
          </a:lightRig>
        </a:scene3d>
        <a:sp3d prstMaterial="flat">
          <a:bevelT w="25400" h="3175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rtlCol="0" anchor="t" anchorCtr="0">
          <a:noAutofit/>
        </a:bodyPr>
        <a:lstStyle/>
        <a:p>
          <a:pPr marL="0" lvl="0" indent="0" algn="l" defTabSz="11557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b="1"/>
          </a:pPr>
          <a:endParaRPr lang="pt-BR" sz="2600" b="0" i="1" kern="1200" noProof="0" dirty="0"/>
        </a:p>
        <a:p>
          <a:pPr marL="228600" lvl="1" indent="-228600" algn="ctr" defTabSz="1066800" rtl="0">
            <a:lnSpc>
              <a:spcPct val="90000"/>
            </a:lnSpc>
            <a:spcBef>
              <a:spcPct val="0"/>
            </a:spcBef>
            <a:spcAft>
              <a:spcPct val="15000"/>
            </a:spcAft>
            <a:buNone/>
          </a:pPr>
          <a:r>
            <a:rPr lang="pt-BR" sz="2400" b="1" i="0" kern="1200" noProof="0" dirty="0"/>
            <a:t>INTERMITENTE</a:t>
          </a:r>
        </a:p>
        <a:p>
          <a:pPr marL="228600" lvl="1" indent="-228600" algn="ctr" defTabSz="1066800" rtl="0">
            <a:lnSpc>
              <a:spcPct val="90000"/>
            </a:lnSpc>
            <a:spcBef>
              <a:spcPct val="0"/>
            </a:spcBef>
            <a:spcAft>
              <a:spcPct val="15000"/>
            </a:spcAft>
            <a:buNone/>
          </a:pPr>
          <a:r>
            <a:rPr lang="pt-BR" sz="2400" b="1" i="0" kern="1200" noProof="0" dirty="0"/>
            <a:t>DIAS E HORÁRIOS VARIÁVEIS</a:t>
          </a:r>
        </a:p>
        <a:p>
          <a:pPr marL="228600" lvl="1" indent="-228600" algn="l" defTabSz="889000" rtl="0">
            <a:lnSpc>
              <a:spcPct val="90000"/>
            </a:lnSpc>
            <a:spcBef>
              <a:spcPct val="0"/>
            </a:spcBef>
            <a:spcAft>
              <a:spcPct val="15000"/>
            </a:spcAft>
            <a:buNone/>
          </a:pPr>
          <a:endParaRPr lang="pt-BR" sz="2000" b="1" i="0" kern="1200" noProof="0" dirty="0"/>
        </a:p>
      </dsp:txBody>
      <dsp:txXfrm>
        <a:off x="7039339" y="2582"/>
        <a:ext cx="3021526" cy="1812915"/>
      </dsp:txXfrm>
    </dsp:sp>
    <dsp:sp modelId="{E5138327-532D-42D6-8265-A2BF7F0ABA05}">
      <dsp:nvSpPr>
        <dsp:cNvPr id="0" name=""/>
        <dsp:cNvSpPr/>
      </dsp:nvSpPr>
      <dsp:spPr>
        <a:xfrm>
          <a:off x="391981" y="2117651"/>
          <a:ext cx="3021526" cy="1812915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85000"/>
                <a:satMod val="130000"/>
              </a:schemeClr>
            </a:gs>
            <a:gs pos="34000">
              <a:schemeClr val="accent1">
                <a:hueOff val="0"/>
                <a:satOff val="0"/>
                <a:lumOff val="0"/>
                <a:alphaOff val="0"/>
                <a:shade val="87000"/>
                <a:satMod val="125000"/>
              </a:schemeClr>
            </a:gs>
            <a:gs pos="70000">
              <a:schemeClr val="accent1">
                <a:hueOff val="0"/>
                <a:satOff val="0"/>
                <a:lumOff val="0"/>
                <a:alphaOff val="0"/>
                <a:tint val="100000"/>
                <a:shade val="90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  <a:ln>
          <a:noFill/>
        </a:ln>
        <a:effectLst>
          <a:outerShdw blurRad="44450" dist="25400" dir="2700000" algn="br" rotWithShape="0">
            <a:srgbClr val="000000">
              <a:alpha val="60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9800000"/>
          </a:lightRig>
        </a:scene3d>
        <a:sp3d prstMaterial="flat">
          <a:bevelT w="25400" h="3175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rtlCol="0" anchor="t" anchorCtr="0">
          <a:noAutofit/>
        </a:bodyPr>
        <a:lstStyle/>
        <a:p>
          <a:pPr marL="0" lvl="0" indent="0" algn="ctr" defTabSz="12446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b="1"/>
          </a:pPr>
          <a:r>
            <a:rPr lang="pt-BR" sz="2800" b="1" kern="1200" noProof="0" dirty="0"/>
            <a:t>INFORMAL</a:t>
          </a:r>
          <a:endParaRPr lang="pt-BR" sz="5000" kern="1200" noProof="0" dirty="0"/>
        </a:p>
        <a:p>
          <a:pPr marL="285750" lvl="1" indent="-285750" algn="ctr" defTabSz="1244600" rtl="0">
            <a:lnSpc>
              <a:spcPct val="90000"/>
            </a:lnSpc>
            <a:spcBef>
              <a:spcPct val="0"/>
            </a:spcBef>
            <a:spcAft>
              <a:spcPct val="15000"/>
            </a:spcAft>
            <a:buNone/>
          </a:pPr>
          <a:r>
            <a:rPr lang="pt-BR" sz="2800" b="1" kern="1200" noProof="0" dirty="0"/>
            <a:t>SEM CARTEIRA</a:t>
          </a:r>
        </a:p>
        <a:p>
          <a:pPr marL="285750" lvl="1" indent="-285750" algn="ctr" defTabSz="1244600" rtl="0">
            <a:lnSpc>
              <a:spcPct val="90000"/>
            </a:lnSpc>
            <a:spcBef>
              <a:spcPct val="0"/>
            </a:spcBef>
            <a:spcAft>
              <a:spcPct val="15000"/>
            </a:spcAft>
            <a:buNone/>
          </a:pPr>
          <a:r>
            <a:rPr lang="pt-BR" sz="2800" b="1" kern="1200" noProof="0" dirty="0"/>
            <a:t> ASSINADA</a:t>
          </a:r>
        </a:p>
      </dsp:txBody>
      <dsp:txXfrm>
        <a:off x="391981" y="2117651"/>
        <a:ext cx="3021526" cy="1812915"/>
      </dsp:txXfrm>
    </dsp:sp>
    <dsp:sp modelId="{EB2213AC-E284-43DE-813E-F1CE83497F9E}">
      <dsp:nvSpPr>
        <dsp:cNvPr id="0" name=""/>
        <dsp:cNvSpPr/>
      </dsp:nvSpPr>
      <dsp:spPr>
        <a:xfrm>
          <a:off x="3724272" y="2117651"/>
          <a:ext cx="3021526" cy="1812915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85000"/>
                <a:satMod val="130000"/>
              </a:schemeClr>
            </a:gs>
            <a:gs pos="34000">
              <a:schemeClr val="accent1">
                <a:hueOff val="0"/>
                <a:satOff val="0"/>
                <a:lumOff val="0"/>
                <a:alphaOff val="0"/>
                <a:shade val="87000"/>
                <a:satMod val="125000"/>
              </a:schemeClr>
            </a:gs>
            <a:gs pos="70000">
              <a:schemeClr val="accent1">
                <a:hueOff val="0"/>
                <a:satOff val="0"/>
                <a:lumOff val="0"/>
                <a:alphaOff val="0"/>
                <a:tint val="100000"/>
                <a:shade val="90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  <a:ln>
          <a:noFill/>
        </a:ln>
        <a:effectLst>
          <a:outerShdw blurRad="44450" dist="25400" dir="2700000" algn="br" rotWithShape="0">
            <a:srgbClr val="000000">
              <a:alpha val="60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9800000"/>
          </a:lightRig>
        </a:scene3d>
        <a:sp3d prstMaterial="flat">
          <a:bevelT w="25400" h="3175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rtlCol="0" anchor="ctr" anchorCtr="0">
          <a:noAutofit/>
        </a:bodyPr>
        <a:lstStyle/>
        <a:p>
          <a:pPr marL="0" lvl="0" indent="0" algn="ctr" defTabSz="10668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b="1"/>
          </a:pPr>
          <a:endParaRPr lang="pt-BR" sz="2400" kern="1200" noProof="0" dirty="0"/>
        </a:p>
        <a:p>
          <a:pPr marL="0" lvl="0" indent="0" algn="ctr" defTabSz="10668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b="1"/>
          </a:pPr>
          <a:r>
            <a:rPr lang="pt-BR" sz="2400" kern="1200" noProof="0" dirty="0"/>
            <a:t>AUTÔNOMO</a:t>
          </a:r>
        </a:p>
        <a:p>
          <a:pPr marL="0" lvl="0" indent="0" algn="ctr" defTabSz="10668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b="1"/>
          </a:pPr>
          <a:r>
            <a:rPr lang="pt-BR" sz="2400" kern="1200" noProof="0" dirty="0"/>
            <a:t>EXERCE POR CONTA PRÓPRIA</a:t>
          </a:r>
        </a:p>
        <a:p>
          <a:pPr marL="0" lvl="0" indent="0" algn="ctr" defTabSz="10668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b="1"/>
          </a:pPr>
          <a:r>
            <a:rPr lang="pt-BR" sz="2400" kern="1200" noProof="0" dirty="0"/>
            <a:t>ATIVIDADE</a:t>
          </a:r>
        </a:p>
        <a:p>
          <a:pPr marL="0" lvl="0" indent="0" algn="ctr" defTabSz="10668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b="1"/>
          </a:pPr>
          <a:endParaRPr lang="pt-BR" sz="2400" kern="1200" noProof="0" dirty="0"/>
        </a:p>
      </dsp:txBody>
      <dsp:txXfrm>
        <a:off x="3724272" y="2117651"/>
        <a:ext cx="3021526" cy="1812915"/>
      </dsp:txXfrm>
    </dsp:sp>
    <dsp:sp modelId="{A9942134-17E4-4B7B-B6BE-8D604ABCFDC2}">
      <dsp:nvSpPr>
        <dsp:cNvPr id="0" name=""/>
        <dsp:cNvSpPr/>
      </dsp:nvSpPr>
      <dsp:spPr>
        <a:xfrm>
          <a:off x="7039339" y="2117651"/>
          <a:ext cx="3021526" cy="1812915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85000"/>
                <a:satMod val="130000"/>
              </a:schemeClr>
            </a:gs>
            <a:gs pos="34000">
              <a:schemeClr val="accent1">
                <a:hueOff val="0"/>
                <a:satOff val="0"/>
                <a:lumOff val="0"/>
                <a:alphaOff val="0"/>
                <a:shade val="87000"/>
                <a:satMod val="125000"/>
              </a:schemeClr>
            </a:gs>
            <a:gs pos="70000">
              <a:schemeClr val="accent1">
                <a:hueOff val="0"/>
                <a:satOff val="0"/>
                <a:lumOff val="0"/>
                <a:alphaOff val="0"/>
                <a:tint val="100000"/>
                <a:shade val="90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  <a:ln>
          <a:noFill/>
        </a:ln>
        <a:effectLst>
          <a:outerShdw blurRad="44450" dist="25400" dir="2700000" algn="br" rotWithShape="0">
            <a:srgbClr val="000000">
              <a:alpha val="60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9800000"/>
          </a:lightRig>
        </a:scene3d>
        <a:sp3d prstMaterial="flat">
          <a:bevelT w="25400" h="3175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rtlCol="0" anchor="ctr" anchorCtr="0">
          <a:noAutofit/>
        </a:bodyPr>
        <a:lstStyle/>
        <a:p>
          <a:pPr marL="0" lvl="0" indent="0" algn="ctr" defTabSz="10668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b="1"/>
          </a:pPr>
          <a:r>
            <a:rPr lang="pt-BR" sz="2400" b="1" i="0" kern="1200" noProof="0" dirty="0"/>
            <a:t>PROFISSIONAL LIBERAL</a:t>
          </a:r>
        </a:p>
        <a:p>
          <a:pPr marL="0" lvl="0" indent="0" algn="ctr" defTabSz="10668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b="1"/>
          </a:pPr>
          <a:r>
            <a:rPr lang="pt-BR" sz="2400" b="1" i="0" kern="1200" noProof="0" dirty="0"/>
            <a:t>CATEGORIA PROFISSIONAL</a:t>
          </a:r>
        </a:p>
      </dsp:txBody>
      <dsp:txXfrm>
        <a:off x="7039339" y="2117651"/>
        <a:ext cx="3021526" cy="1812915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8/layout/LinedList">
  <dgm:title val=""/>
  <dgm:desc val=""/>
  <dgm:catLst>
    <dgm:cat type="hierarchy" pri="8000"/>
    <dgm:cat type="list" pri="2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clrData>
  <dgm:layoutNode name="vert0">
    <dgm:varLst>
      <dgm:dir/>
      <dgm:animOne val="branch"/>
      <dgm:animLvl val="lvl"/>
    </dgm:varLst>
    <dgm:choose name="Name0">
      <dgm:if name="Name1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horz1" refType="w"/>
      <dgm:constr type="h" for="ch" forName="horz1" refType="h"/>
      <dgm:constr type="h" for="des" forName="vert1" refType="h"/>
      <dgm:constr type="h" for="des" forName="tx1" refType="h"/>
      <dgm:constr type="h" for="des" forName="horz2" refType="h"/>
      <dgm:constr type="h" for="des" forName="vert2" refType="h"/>
      <dgm:constr type="h" for="des" forName="horz3" refType="h"/>
      <dgm:constr type="h" for="des" forName="vert3" refType="h"/>
      <dgm:constr type="h" for="des" forName="horz4" refType="h"/>
      <dgm:constr type="h" for="des" ptType="node" refType="h"/>
      <dgm:constr type="primFontSz" for="des" forName="tx1" op="equ" val="65"/>
      <dgm:constr type="primFontSz" for="des" forName="tx2" op="equ" val="65"/>
      <dgm:constr type="primFontSz" for="des" forName="tx3" op="equ" val="65"/>
      <dgm:constr type="primFontSz" for="des" forName="tx4" op="equ" val="65"/>
      <dgm:constr type="w" for="des" forName="thickLine" refType="w"/>
      <dgm:constr type="h" for="des" forName="thickLine"/>
      <dgm:constr type="h" for="des" forName="thinLine1"/>
      <dgm:constr type="h" for="des" forName="thinLine2b"/>
      <dgm:constr type="h" for="des" forName="thinLine3"/>
      <dgm:constr type="h" for="des" forName="vertSpace2a" refType="h" fact="0.05"/>
      <dgm:constr type="h" for="des" forName="vertSpace2b" refType="h" refFor="des" refForName="vertSpace2a"/>
    </dgm:constrLst>
    <dgm:forEach name="Name3" axis="ch" ptType="node">
      <dgm:layoutNode name="thickLine" styleLbl="alignNode1">
        <dgm:alg type="sp"/>
        <dgm:shape xmlns:r="http://schemas.openxmlformats.org/officeDocument/2006/relationships" type="line" r:blip="">
          <dgm:adjLst/>
        </dgm:shape>
        <dgm:presOf/>
      </dgm:layoutNode>
      <dgm:layoutNode name="horz1">
        <dgm:choose name="Name4">
          <dgm:if name="Name5" func="var" arg="dir" op="equ" val="norm">
            <dgm:alg type="lin">
              <dgm:param type="linDir" val="fromL"/>
              <dgm:param type="nodeVertAlign" val="t"/>
            </dgm:alg>
          </dgm:if>
          <dgm:else name="Name6">
            <dgm:alg type="lin">
              <dgm:param type="linDir" val="fromR"/>
              <dgm:param type="nodeVertAlign" val="t"/>
            </dgm:alg>
          </dgm:else>
        </dgm:choose>
        <dgm:shape xmlns:r="http://schemas.openxmlformats.org/officeDocument/2006/relationships" r:blip="">
          <dgm:adjLst/>
        </dgm:shape>
        <dgm:presOf/>
        <dgm:choose name="Name7">
          <dgm:if name="Name8" axis="root des" func="maxDepth" op="equ" val="1">
            <dgm:constrLst>
              <dgm:constr type="w" for="ch" forName="tx1" refType="w"/>
            </dgm:constrLst>
          </dgm:if>
          <dgm:if name="Name9" axis="root des" func="maxDepth" op="equ" val="2">
            <dgm:constrLst>
              <dgm:constr type="w" for="ch" forName="tx1" refType="w" fact="0.2"/>
              <dgm:constr type="w" for="des" forName="tx2" refType="w" fact="0.785"/>
              <dgm:constr type="w" for="des" forName="horzSpace2" refType="w" fact="0.015"/>
              <dgm:constr type="w" for="des" forName="thinLine2b" refType="w" fact="0.8"/>
            </dgm:constrLst>
          </dgm:if>
          <dgm:if name="Name10" axis="root des" func="maxDepth" op="equ" val="3">
            <dgm:constrLst>
              <dgm:constr type="w" for="ch" forName="tx1" refType="w" fact="0.2"/>
              <dgm:constr type="w" for="des" forName="tx2" refType="w" fact="0.385"/>
              <dgm:constr type="w" for="des" forName="tx3" refType="w" fact="0.385"/>
              <dgm:constr type="w" for="des" forName="horzSpace2" refType="w" fact="0.015"/>
              <dgm:constr type="w" for="des" forName="horzSpace3" refType="w" fact="0.015"/>
              <dgm:constr type="w" for="des" forName="thinLine2b" refType="w" fact="0.8"/>
              <dgm:constr type="w" for="des" forName="thinLine3" refType="w" fact="0.385"/>
            </dgm:constrLst>
          </dgm:if>
          <dgm:if name="Name11" axis="root des" func="maxDepth" op="gte" val="4">
            <dgm:constrLst>
              <dgm:constr type="w" for="ch" forName="tx1" refType="w" fact="0.2"/>
              <dgm:constr type="w" for="des" forName="tx2" refType="w" fact="0.2516"/>
              <dgm:constr type="w" for="des" forName="tx3" refType="w" fact="0.2516"/>
              <dgm:constr type="w" for="des" forName="tx4" refType="w" fact="0.2516"/>
              <dgm:constr type="w" for="des" forName="horzSpace2" refType="w" fact="0.015"/>
              <dgm:constr type="w" for="des" forName="horzSpace3" refType="w" fact="0.015"/>
              <dgm:constr type="w" for="des" forName="horzSpace4" refType="w" fact="0.015"/>
              <dgm:constr type="w" for="des" forName="thinLine2b" refType="w" fact="0.8"/>
              <dgm:constr type="w" for="des" forName="thinLine3" refType="w" fact="0.5332"/>
            </dgm:constrLst>
          </dgm:if>
          <dgm:else name="Name12"/>
        </dgm:choose>
        <dgm:layoutNode name="tx1" styleLbl="revTx"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vert1">
          <dgm:choose name="Name13">
            <dgm:if name="Name14" func="var" arg="dir" op="equ" val="norm">
              <dgm:alg type="lin">
                <dgm:param type="linDir" val="fromT"/>
                <dgm:param type="nodeHorzAlign" val="l"/>
              </dgm:alg>
            </dgm:if>
            <dgm:else name="Name15">
              <dgm:alg type="lin">
                <dgm:param type="linDir" val="fromT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presOf/>
          <dgm:forEach name="Name16" axis="ch" ptType="node">
            <dgm:choose name="Name17">
              <dgm:if name="Name18" axis="self" ptType="node" func="pos" op="equ" val="1">
                <dgm:layoutNode name="vertSpace2a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19"/>
            </dgm:choose>
            <dgm:layoutNode name="horz2">
              <dgm:choose name="Name20">
                <dgm:if name="Name21" func="var" arg="dir" op="equ" val="norm">
                  <dgm:alg type="lin">
                    <dgm:param type="linDir" val="fromL"/>
                    <dgm:param type="nodeVertAlign" val="t"/>
                  </dgm:alg>
                </dgm:if>
                <dgm:else name="Name22">
                  <dgm:alg type="lin">
                    <dgm:param type="linDir" val="fromR"/>
                    <dgm:param type="nodeVertAlign" val="t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layoutNode name="horzSpace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  <dgm:layoutNode name="tx2" styleLbl="revTx">
                <dgm:alg type="tx">
                  <dgm:param type="parTxLTRAlign" val="l"/>
                  <dgm:param type="parTxRTLAlign" val="r"/>
                  <dgm:param type="txAnchorVert" val="t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vert2">
                <dgm:choose name="Name23">
                  <dgm:if name="Name24" func="var" arg="dir" op="equ" val="norm">
                    <dgm:alg type="lin">
                      <dgm:param type="linDir" val="fromT"/>
                      <dgm:param type="nodeHorzAlign" val="l"/>
                    </dgm:alg>
                  </dgm:if>
                  <dgm:else name="Name25">
                    <dgm:alg type="lin">
                      <dgm:param type="linDir" val="fromT"/>
                      <dgm:param type="node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forEach name="Name26" axis="ch" ptType="node">
                  <dgm:layoutNode name="horz3">
                    <dgm:choose name="Name27">
                      <dgm:if name="Name28" func="var" arg="dir" op="equ" val="norm">
                        <dgm:alg type="lin">
                          <dgm:param type="linDir" val="fromL"/>
                          <dgm:param type="nodeVertAlign" val="t"/>
                        </dgm:alg>
                      </dgm:if>
                      <dgm:else name="Name29">
                        <dgm:alg type="lin">
                          <dgm:param type="linDir" val="fromR"/>
                          <dgm:param type="nodeVertAlign" val="t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layoutNode name="horzSpace3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</dgm:layoutNode>
                    <dgm:layoutNode name="tx3" styleLbl="revTx">
                      <dgm:alg type="tx">
                        <dgm:param type="parTxLTRAlign" val="l"/>
                        <dgm:param type="parTxRTLAlign" val="r"/>
                        <dgm:param type="txAnchorVert" val="t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vert3">
                      <dgm:choose name="Name30">
                        <dgm:if name="Name31" func="var" arg="dir" op="equ" val="norm">
                          <dgm:alg type="lin">
                            <dgm:param type="linDir" val="fromT"/>
                            <dgm:param type="nodeHorzAlign" val="l"/>
                          </dgm:alg>
                        </dgm:if>
                        <dgm:else name="Name32">
                          <dgm:alg type="lin">
                            <dgm:param type="linDir" val="fromT"/>
                            <dgm:param type="nodeHorzAlign" val="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forEach name="Name33" axis="ch" ptType="node">
                        <dgm:layoutNode name="horz4">
                          <dgm:choose name="Name34">
                            <dgm:if name="Name35" func="var" arg="dir" op="equ" val="norm">
                              <dgm:alg type="lin">
                                <dgm:param type="linDir" val="fromL"/>
                                <dgm:param type="nodeVertAlign" val="t"/>
                              </dgm:alg>
                            </dgm:if>
                            <dgm:else name="Name36">
                              <dgm:alg type="lin">
                                <dgm:param type="linDir" val="fromR"/>
                                <dgm:param type="nodeVertAlign" val="t"/>
                              </dgm:alg>
                            </dgm:else>
                          </dgm:choose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layoutNode name="horzSpace4">
                            <dgm:alg type="sp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</dgm:layoutNode>
                          <dgm:layoutNode name="tx4" styleLbl="revTx">
                            <dgm:varLst>
                              <dgm:bulletEnabled val="1"/>
                            </dgm:varLst>
                            <dgm:alg type="tx">
                              <dgm:param type="parTxLTRAlign" val="l"/>
                              <dgm:param type="parTxRTLAlign" val="r"/>
                              <dgm:param type="txAnchorVert" val="t"/>
                            </dgm:alg>
                            <dgm:shape xmlns:r="http://schemas.openxmlformats.org/officeDocument/2006/relationships" type="rect" r:blip="">
                              <dgm:adjLst/>
                            </dgm:shape>
                            <dgm:presOf axis="desOrSelf" ptType="node"/>
                            <dgm:constrLst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layoutNode>
                      </dgm:forEach>
                    </dgm:layoutNode>
                  </dgm:layoutNode>
                  <dgm:forEach name="Name37" axis="followSib" ptType="sibTrans" cnt="1">
                    <dgm:layoutNode name="thinLine3" styleLbl="callout">
                      <dgm:alg type="sp"/>
                      <dgm:shape xmlns:r="http://schemas.openxmlformats.org/officeDocument/2006/relationships" type="line" r:blip="">
                        <dgm:adjLst/>
                      </dgm:shape>
                      <dgm:presOf/>
                    </dgm:layoutNode>
                  </dgm:forEach>
                </dgm:forEach>
              </dgm:layoutNode>
            </dgm:layoutNode>
            <dgm:layoutNode name="thinLine2b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  <dgm:layoutNode name="vertSpace2b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layoutNode>
      </dgm:layoutNod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18/2/layout/IconVerticalSolidList">
  <dgm:title val="Lista Sólida Vertical de Ícones"/>
  <dgm:desc val="Use para mostrar uma série de recursos visuais de cima para baixo com o nível 1 ou nível 1 e nível 2 de texto agrupados em uma forma. Funciona melhor com ícones ou imagens pequenas com descrições mais longa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3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5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5" axis="ch" ptType="node" func="cnt" op="lte" val="4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2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6" axis="ch" ptType="node" func="cnt" op="lte" val="6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9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else name="Name7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6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else>
    </dgm:choose>
    <dgm:ruleLst>
      <dgm:rule type="h" for="ch" forName="compNode" val="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hoose name="Name9">
          <dgm:if name="Name10" axis="ch" ptType="node" func="cnt" op="gte" val="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w" for="ch" forName="parTx" refType="w" fact="0.45"/>
              <dgm:constr type="h" for="ch" forName="parTx" refType="h"/>
              <dgm:constr type="l" for="ch" forName="parTx" refType="r" refFor="ch" refForName="spaceRect"/>
              <dgm:constr type="t" for="ch" forName="parTx"/>
              <dgm:constr type="h" for="ch" forName="desTx" refType="h"/>
              <dgm:constr type="l" for="ch" forName="desTx" refType="r" refFor="ch" refForName="parTx"/>
              <dgm:constr type="t" for="ch" forName="desTx"/>
            </dgm:constrLst>
          </dgm:if>
          <dgm:else name="Name1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h" for="ch" forName="parTx" refType="h"/>
              <dgm:constr type="l" for="ch" forName="parTx" refType="r" refFor="ch" refForName="spaceRect"/>
              <dgm:constr type="t" for="ch" forName="parTx"/>
            </dgm:constrLst>
          </dgm:else>
        </dgm:choose>
        <dgm:ruleLst>
          <dgm:rule type="h" val="INF" fact="NaN" max="NaN"/>
        </dgm:ruleLst>
        <dgm:layoutNode name="bgRect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parTx" styleLbl="revTx">
          <dgm:varLst>
            <dgm:chMax val="0"/>
            <dgm:chPref val="0"/>
          </dgm:varLst>
          <dgm:alg type="tx">
            <dgm:param type="txAnchorVert" val="mid"/>
            <dgm:param type="parTxLTRAlign" val="l"/>
            <dgm:param type="shpTxLTRAlignCh" val="l"/>
            <dgm:param type="parTxRTLAlign" val="r"/>
            <dgm:param type="shpTxRTLAlignCh" val="r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 refType="h" fact="0.3"/>
            <dgm:constr type="rMarg" refType="h" fact="0.3"/>
            <dgm:constr type="tMarg" refType="h" fact="0.3"/>
            <dgm:constr type="bMarg" refType="h" fact="0.3"/>
          </dgm:constrLst>
          <dgm:ruleLst>
            <dgm:rule type="primFontSz" val="14" fact="NaN" max="NaN"/>
            <dgm:rule type="h" val="INF" fact="NaN" max="NaN"/>
          </dgm:ruleLst>
        </dgm:layoutNode>
        <dgm:choose name="Name12">
          <dgm:if name="Name13" axis="ch" ptType="node" func="cnt" op="gte" val="1">
            <dgm:layoutNode name="desTx" styleLbl="revTx">
              <dgm:varLst/>
              <dgm:alg type="tx">
                <dgm:param type="txAnchorVertCh" val="mid"/>
                <dgm:param type="parTxLTRAlign" val="l"/>
                <dgm:param type="shpTxLTRAlignCh" val="l"/>
                <dgm:param type="parTxRTLAlign" val="r"/>
                <dgm:param type="shpTxRTLAlignCh" val="r"/>
                <dgm:param type="stBulletLvl" val="0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primFontSz" val="18"/>
                <dgm:constr type="secFontSz" refType="primFontSz"/>
                <dgm:constr type="lMarg" refType="h" fact="0.3"/>
                <dgm:constr type="rMarg" refType="h" fact="0.3"/>
                <dgm:constr type="tMarg" refType="h" fact="0.3"/>
                <dgm:constr type="bMarg" refType="h" fact="0.3"/>
              </dgm:constrLst>
              <dgm:ruleLst>
                <dgm:rule type="primFontSz" val="11" fact="NaN" max="NaN"/>
              </dgm:ruleLst>
            </dgm:layoutNode>
          </dgm:if>
          <dgm:else name="Name14"/>
        </dgm:choose>
      </dgm:layoutNode>
      <dgm:forEach name="Name15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  <a:lvl2pPr>
          <a:lnSpc>
            <a:spcPct val="100000"/>
          </a:lnSpc>
        </a:lvl2pPr>
      </dgm1612:lstStyle>
    </a:ext>
  </dgm:extLst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>
            <a:extLst>
              <a:ext uri="{FF2B5EF4-FFF2-40B4-BE49-F238E27FC236}">
                <a16:creationId xmlns:a16="http://schemas.microsoft.com/office/drawing/2014/main" id="{6E8FA38E-9F41-1A45-879F-0B93BA5093CC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pt-BR" dirty="0"/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6F016A96-BC72-0640-9AEE-870574F3880D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pt-BR" dirty="0"/>
          </a:p>
        </p:txBody>
      </p:sp>
      <p:sp>
        <p:nvSpPr>
          <p:cNvPr id="5" name="Espaço Reservado para o Número do Slide 4">
            <a:extLst>
              <a:ext uri="{FF2B5EF4-FFF2-40B4-BE49-F238E27FC236}">
                <a16:creationId xmlns:a16="http://schemas.microsoft.com/office/drawing/2014/main" id="{9B0B091C-A27C-3C4B-82F1-DDBD9A028293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E801FC8B-EC93-C64D-BBD2-37E30DAF45BC}" type="slidenum">
              <a:rPr lang="pt-BR" smtClean="0"/>
              <a:t>‹nº›</a:t>
            </a:fld>
            <a:endParaRPr lang="pt-BR" dirty="0"/>
          </a:p>
        </p:txBody>
      </p:sp>
      <p:sp>
        <p:nvSpPr>
          <p:cNvPr id="3" name="Espaço Reservado para Data 2">
            <a:extLst>
              <a:ext uri="{FF2B5EF4-FFF2-40B4-BE49-F238E27FC236}">
                <a16:creationId xmlns:a16="http://schemas.microsoft.com/office/drawing/2014/main" id="{587D4734-4CAE-4B5B-A5BF-2204F730257F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67B4DD0A-8661-4E8F-A966-EE4042C290AA}" type="datetime1">
              <a:rPr lang="pt-BR" smtClean="0"/>
              <a:t>22/06/2020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960811798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pt-BR" noProof="0" dirty="0"/>
          </a:p>
        </p:txBody>
      </p:sp>
      <p:sp>
        <p:nvSpPr>
          <p:cNvPr id="3" name="Espaço Reservado par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D3ABD6B4-32CA-4066-AD90-074E076E9400}" type="datetime1">
              <a:rPr lang="pt-BR" noProof="0" smtClean="0"/>
              <a:t>22/06/2020</a:t>
            </a:fld>
            <a:endParaRPr lang="pt-BR" noProof="0" dirty="0"/>
          </a:p>
        </p:txBody>
      </p:sp>
      <p:sp>
        <p:nvSpPr>
          <p:cNvPr id="4" name="Espaço Reservado para Imagem do Slid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rtl="0"/>
            <a:endParaRPr lang="pt-BR" noProof="0" dirty="0"/>
          </a:p>
        </p:txBody>
      </p:sp>
      <p:sp>
        <p:nvSpPr>
          <p:cNvPr id="5" name="Espaço reservado para anotaçõ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 rtl="0"/>
            <a:r>
              <a:rPr lang="pt-BR" noProof="0" dirty="0"/>
              <a:t>Clique para editar o texto Mestre</a:t>
            </a:r>
          </a:p>
          <a:p>
            <a:pPr lvl="1" rtl="0"/>
            <a:r>
              <a:rPr lang="pt-BR" noProof="0" dirty="0"/>
              <a:t>Segundo nível</a:t>
            </a:r>
          </a:p>
          <a:p>
            <a:pPr lvl="2" rtl="0"/>
            <a:r>
              <a:rPr lang="pt-BR" noProof="0" dirty="0"/>
              <a:t>Terceiro nível</a:t>
            </a:r>
          </a:p>
          <a:p>
            <a:pPr lvl="3" rtl="0"/>
            <a:r>
              <a:rPr lang="pt-BR" noProof="0" dirty="0"/>
              <a:t>Quarto nível</a:t>
            </a:r>
          </a:p>
          <a:p>
            <a:pPr lvl="4" rtl="0"/>
            <a:r>
              <a:rPr lang="pt-BR" noProof="0" dirty="0"/>
              <a:t>Quinto nível</a:t>
            </a:r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pt-BR" noProof="0" dirty="0"/>
          </a:p>
        </p:txBody>
      </p:sp>
      <p:sp>
        <p:nvSpPr>
          <p:cNvPr id="7" name="Espaço Reservado para o Número do Slid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07D111EE-B1CE-3F40-8B0E-AB6A92B85452}" type="slidenum">
              <a:rPr lang="pt-BR" noProof="0" smtClean="0"/>
              <a:t>‹nº›</a:t>
            </a:fld>
            <a:endParaRPr lang="pt-BR" noProof="0" dirty="0"/>
          </a:p>
        </p:txBody>
      </p:sp>
    </p:spTree>
    <p:extLst>
      <p:ext uri="{BB962C8B-B14F-4D97-AF65-F5344CB8AC3E}">
        <p14:creationId xmlns:p14="http://schemas.microsoft.com/office/powerpoint/2010/main" val="1656849779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o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pt-BR" dirty="0"/>
          </a:p>
        </p:txBody>
      </p:sp>
      <p:sp>
        <p:nvSpPr>
          <p:cNvPr id="4" name="Espaço Reservado para o Número do Slide 3"/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fld id="{07D111EE-B1CE-3F40-8B0E-AB6A92B85452}" type="slidenum">
              <a:rPr lang="pt-BR" smtClean="0"/>
              <a:t>1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85034819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a imagem do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pt-BR" dirty="0"/>
          </a:p>
        </p:txBody>
      </p:sp>
      <p:sp>
        <p:nvSpPr>
          <p:cNvPr id="4" name="Espaço Reservado para o Número do Slide 3"/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fld id="{07D111EE-B1CE-3F40-8B0E-AB6A92B85452}" type="slidenum">
              <a:rPr lang="pt-BR" smtClean="0"/>
              <a:t>2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78736348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a imagem do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pt-BR" dirty="0"/>
          </a:p>
        </p:txBody>
      </p:sp>
      <p:sp>
        <p:nvSpPr>
          <p:cNvPr id="4" name="Espaço reservado para o número do slide 3"/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fld id="{07D111EE-B1CE-3F40-8B0E-AB6A92B85452}" type="slidenum">
              <a:rPr lang="pt-BR" smtClean="0"/>
              <a:t>3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01475716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a imagem do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pt-BR" dirty="0"/>
          </a:p>
        </p:txBody>
      </p:sp>
      <p:sp>
        <p:nvSpPr>
          <p:cNvPr id="4" name="Espaço reservado para o número do slide 3"/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fld id="{07D111EE-B1CE-3F40-8B0E-AB6A92B85452}" type="slidenum">
              <a:rPr lang="pt-BR" smtClean="0"/>
              <a:t>4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2945486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a imagem do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pt-BR" dirty="0"/>
          </a:p>
        </p:txBody>
      </p:sp>
      <p:sp>
        <p:nvSpPr>
          <p:cNvPr id="4" name="Espaço Reservado para o Número do Slide 3"/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fld id="{07D111EE-B1CE-3F40-8B0E-AB6A92B85452}" type="slidenum">
              <a:rPr lang="pt-BR" smtClean="0"/>
              <a:t>8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04389232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a imagem do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pt-BR" dirty="0"/>
          </a:p>
        </p:txBody>
      </p:sp>
      <p:sp>
        <p:nvSpPr>
          <p:cNvPr id="4" name="Espaço reservado para o número do slide 3"/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fld id="{07D111EE-B1CE-3F40-8B0E-AB6A92B85452}" type="slidenum">
              <a:rPr lang="pt-BR" smtClean="0"/>
              <a:t>9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6392396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a imagem do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pt-BR" dirty="0"/>
          </a:p>
        </p:txBody>
      </p:sp>
      <p:sp>
        <p:nvSpPr>
          <p:cNvPr id="4" name="Espaço Reservado para o Número do Slide 3"/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fld id="{07D111EE-B1CE-3F40-8B0E-AB6A92B85452}" type="slidenum">
              <a:rPr lang="pt-BR" smtClean="0"/>
              <a:t>10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15384672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a imagem do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pt-BR" dirty="0"/>
          </a:p>
        </p:txBody>
      </p:sp>
      <p:sp>
        <p:nvSpPr>
          <p:cNvPr id="4" name="Espaço reservado para o número do slide 3"/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fld id="{07D111EE-B1CE-3F40-8B0E-AB6A92B85452}" type="slidenum">
              <a:rPr lang="pt-BR" smtClean="0"/>
              <a:t>14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50179806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a imagem do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pt-BR" dirty="0"/>
          </a:p>
        </p:txBody>
      </p:sp>
      <p:sp>
        <p:nvSpPr>
          <p:cNvPr id="4" name="Espaço reservado para o número do slide 3"/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fld id="{07D111EE-B1CE-3F40-8B0E-AB6A92B85452}" type="slidenum">
              <a:rPr lang="pt-BR" smtClean="0"/>
              <a:t>15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53055074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a imagem do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pt-BR" dirty="0"/>
          </a:p>
        </p:txBody>
      </p:sp>
      <p:sp>
        <p:nvSpPr>
          <p:cNvPr id="4" name="Espaço reservado para o número do slide 3"/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fld id="{07D111EE-B1CE-3F40-8B0E-AB6A92B85452}" type="slidenum">
              <a:rPr lang="pt-BR" smtClean="0"/>
              <a:t>16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49686770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a imagem do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pt-BR" dirty="0"/>
          </a:p>
        </p:txBody>
      </p:sp>
      <p:sp>
        <p:nvSpPr>
          <p:cNvPr id="4" name="Espaço Reservado para o Número do Slide 3"/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fld id="{07D111EE-B1CE-3F40-8B0E-AB6A92B85452}" type="slidenum">
              <a:rPr lang="pt-BR" smtClean="0"/>
              <a:t>17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543500179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a imagem do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pt-BR" dirty="0"/>
          </a:p>
        </p:txBody>
      </p:sp>
      <p:sp>
        <p:nvSpPr>
          <p:cNvPr id="4" name="Espaço reservado para o número do slide 3"/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fld id="{07D111EE-B1CE-3F40-8B0E-AB6A92B85452}" type="slidenum">
              <a:rPr lang="pt-BR" smtClean="0"/>
              <a:t>18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412724500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lide de Título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9925CCF1-92C0-4AF3-BFAF-4921631915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BBDEDA52-767F-41F7-8482-3EE06FA90469}" type="datetime1">
              <a:rPr lang="pt-BR" noProof="0" smtClean="0"/>
              <a:t>22/06/2020</a:t>
            </a:fld>
            <a:endParaRPr lang="pt-BR" noProof="0" dirty="0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051A78A9-3DFF-4937-A9F2-5D8CF495F3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pt-BR" noProof="0" dirty="0"/>
          </a:p>
        </p:txBody>
      </p:sp>
      <p:sp>
        <p:nvSpPr>
          <p:cNvPr id="6" name="Espaço Reservado para o Número do Slide 5">
            <a:extLst>
              <a:ext uri="{FF2B5EF4-FFF2-40B4-BE49-F238E27FC236}">
                <a16:creationId xmlns:a16="http://schemas.microsoft.com/office/drawing/2014/main" id="{5FAEB271-5CC0-4759-BC6E-8BE53AB227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3A98EE3D-8CD1-4C3F-BD1C-C98C9596463C}" type="slidenum">
              <a:rPr lang="pt-BR" noProof="0" smtClean="0"/>
              <a:t>‹nº›</a:t>
            </a:fld>
            <a:endParaRPr lang="pt-BR" noProof="0" dirty="0"/>
          </a:p>
        </p:txBody>
      </p:sp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058669" y="854538"/>
            <a:ext cx="4567608" cy="3566160"/>
          </a:xfrm>
        </p:spPr>
        <p:txBody>
          <a:bodyPr rtlCol="0" anchor="b">
            <a:normAutofit/>
          </a:bodyPr>
          <a:lstStyle>
            <a:lvl1pPr algn="l">
              <a:lnSpc>
                <a:spcPct val="90000"/>
              </a:lnSpc>
              <a:defRPr sz="5400" spc="-50" baseline="0">
                <a:solidFill>
                  <a:schemeClr val="bg1"/>
                </a:solidFill>
              </a:defRPr>
            </a:lvl1pPr>
          </a:lstStyle>
          <a:p>
            <a:pPr rtl="0"/>
            <a:r>
              <a:rPr lang="pt-BR" noProof="0"/>
              <a:t>Clique para editar o título Mestre</a:t>
            </a:r>
            <a:endParaRPr lang="pt-BR" noProof="0" dirty="0"/>
          </a:p>
        </p:txBody>
      </p:sp>
      <p:sp>
        <p:nvSpPr>
          <p:cNvPr id="3" name="Subtítulo 2"/>
          <p:cNvSpPr>
            <a:spLocks noGrp="1"/>
          </p:cNvSpPr>
          <p:nvPr>
            <p:ph type="subTitle" idx="1" hasCustomPrompt="1"/>
          </p:nvPr>
        </p:nvSpPr>
        <p:spPr>
          <a:xfrm>
            <a:off x="1061440" y="4429842"/>
            <a:ext cx="4567608" cy="1143000"/>
          </a:xfrm>
        </p:spPr>
        <p:txBody>
          <a:bodyPr lIns="91440" rIns="91440" rtlCol="0">
            <a:normAutofit/>
          </a:bodyPr>
          <a:lstStyle>
            <a:lvl1pPr marL="0" indent="0" algn="l">
              <a:buNone/>
              <a:defRPr sz="1600" cap="all" spc="200" baseline="0">
                <a:solidFill>
                  <a:schemeClr val="bg1"/>
                </a:solidFill>
                <a:latin typeface="+mn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pPr rtl="0"/>
            <a:r>
              <a:rPr lang="pt-BR" noProof="0" dirty="0"/>
              <a:t>Clique para editar o subtítulo</a:t>
            </a:r>
          </a:p>
        </p:txBody>
      </p:sp>
      <p:sp>
        <p:nvSpPr>
          <p:cNvPr id="12" name="Espaço Reservado para Imagem 11">
            <a:extLst>
              <a:ext uri="{FF2B5EF4-FFF2-40B4-BE49-F238E27FC236}">
                <a16:creationId xmlns:a16="http://schemas.microsoft.com/office/drawing/2014/main" id="{C28A7DB8-FEA5-5A4A-85DF-FA1ADFB3EFC5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4933721" y="-19458"/>
            <a:ext cx="7261837" cy="6877457"/>
          </a:xfrm>
          <a:custGeom>
            <a:avLst/>
            <a:gdLst>
              <a:gd name="connsiteX0" fmla="*/ 3426278 w 8464509"/>
              <a:gd name="connsiteY0" fmla="*/ 0 h 6858000"/>
              <a:gd name="connsiteX1" fmla="*/ 3440072 w 8464509"/>
              <a:gd name="connsiteY1" fmla="*/ 37000 h 6858000"/>
              <a:gd name="connsiteX2" fmla="*/ 3440072 w 8464509"/>
              <a:gd name="connsiteY2" fmla="*/ 0 h 6858000"/>
              <a:gd name="connsiteX3" fmla="*/ 8464509 w 8464509"/>
              <a:gd name="connsiteY3" fmla="*/ 0 h 6858000"/>
              <a:gd name="connsiteX4" fmla="*/ 8464509 w 8464509"/>
              <a:gd name="connsiteY4" fmla="*/ 6858000 h 6858000"/>
              <a:gd name="connsiteX5" fmla="*/ 3440072 w 8464509"/>
              <a:gd name="connsiteY5" fmla="*/ 6858000 h 6858000"/>
              <a:gd name="connsiteX6" fmla="*/ 3440072 w 8464509"/>
              <a:gd name="connsiteY6" fmla="*/ 6839148 h 6858000"/>
              <a:gd name="connsiteX7" fmla="*/ 0 w 8464509"/>
              <a:gd name="connsiteY7" fmla="*/ 6858000 h 6858000"/>
              <a:gd name="connsiteX0" fmla="*/ 3426278 w 8464509"/>
              <a:gd name="connsiteY0" fmla="*/ 0 h 6858000"/>
              <a:gd name="connsiteX1" fmla="*/ 3440072 w 8464509"/>
              <a:gd name="connsiteY1" fmla="*/ 37000 h 6858000"/>
              <a:gd name="connsiteX2" fmla="*/ 3440072 w 8464509"/>
              <a:gd name="connsiteY2" fmla="*/ 0 h 6858000"/>
              <a:gd name="connsiteX3" fmla="*/ 8464509 w 8464509"/>
              <a:gd name="connsiteY3" fmla="*/ 0 h 6858000"/>
              <a:gd name="connsiteX4" fmla="*/ 8464509 w 8464509"/>
              <a:gd name="connsiteY4" fmla="*/ 6858000 h 6858000"/>
              <a:gd name="connsiteX5" fmla="*/ 3440072 w 8464509"/>
              <a:gd name="connsiteY5" fmla="*/ 6858000 h 6858000"/>
              <a:gd name="connsiteX6" fmla="*/ 0 w 8464509"/>
              <a:gd name="connsiteY6" fmla="*/ 6858000 h 6858000"/>
              <a:gd name="connsiteX7" fmla="*/ 3426278 w 8464509"/>
              <a:gd name="connsiteY7" fmla="*/ 0 h 6858000"/>
              <a:gd name="connsiteX0" fmla="*/ 3426278 w 8464509"/>
              <a:gd name="connsiteY0" fmla="*/ 0 h 6858000"/>
              <a:gd name="connsiteX1" fmla="*/ 3440072 w 8464509"/>
              <a:gd name="connsiteY1" fmla="*/ 37000 h 6858000"/>
              <a:gd name="connsiteX2" fmla="*/ 3440072 w 8464509"/>
              <a:gd name="connsiteY2" fmla="*/ 0 h 6858000"/>
              <a:gd name="connsiteX3" fmla="*/ 8464509 w 8464509"/>
              <a:gd name="connsiteY3" fmla="*/ 0 h 6858000"/>
              <a:gd name="connsiteX4" fmla="*/ 8464509 w 8464509"/>
              <a:gd name="connsiteY4" fmla="*/ 6858000 h 6858000"/>
              <a:gd name="connsiteX5" fmla="*/ 0 w 8464509"/>
              <a:gd name="connsiteY5" fmla="*/ 6858000 h 6858000"/>
              <a:gd name="connsiteX6" fmla="*/ 3426278 w 8464509"/>
              <a:gd name="connsiteY6" fmla="*/ 0 h 6858000"/>
              <a:gd name="connsiteX0" fmla="*/ 3993491 w 8464509"/>
              <a:gd name="connsiteY0" fmla="*/ 19455 h 6858000"/>
              <a:gd name="connsiteX1" fmla="*/ 3440072 w 8464509"/>
              <a:gd name="connsiteY1" fmla="*/ 37000 h 6858000"/>
              <a:gd name="connsiteX2" fmla="*/ 3440072 w 8464509"/>
              <a:gd name="connsiteY2" fmla="*/ 0 h 6858000"/>
              <a:gd name="connsiteX3" fmla="*/ 8464509 w 8464509"/>
              <a:gd name="connsiteY3" fmla="*/ 0 h 6858000"/>
              <a:gd name="connsiteX4" fmla="*/ 8464509 w 8464509"/>
              <a:gd name="connsiteY4" fmla="*/ 6858000 h 6858000"/>
              <a:gd name="connsiteX5" fmla="*/ 0 w 8464509"/>
              <a:gd name="connsiteY5" fmla="*/ 6858000 h 6858000"/>
              <a:gd name="connsiteX6" fmla="*/ 3993491 w 8464509"/>
              <a:gd name="connsiteY6" fmla="*/ 19455 h 6858000"/>
              <a:gd name="connsiteX0" fmla="*/ 3993491 w 8464509"/>
              <a:gd name="connsiteY0" fmla="*/ 19455 h 6858000"/>
              <a:gd name="connsiteX1" fmla="*/ 3440072 w 8464509"/>
              <a:gd name="connsiteY1" fmla="*/ 37000 h 6858000"/>
              <a:gd name="connsiteX2" fmla="*/ 8464509 w 8464509"/>
              <a:gd name="connsiteY2" fmla="*/ 0 h 6858000"/>
              <a:gd name="connsiteX3" fmla="*/ 8464509 w 8464509"/>
              <a:gd name="connsiteY3" fmla="*/ 6858000 h 6858000"/>
              <a:gd name="connsiteX4" fmla="*/ 0 w 8464509"/>
              <a:gd name="connsiteY4" fmla="*/ 6858000 h 6858000"/>
              <a:gd name="connsiteX5" fmla="*/ 3993491 w 8464509"/>
              <a:gd name="connsiteY5" fmla="*/ 19455 h 6858000"/>
              <a:gd name="connsiteX0" fmla="*/ 3993491 w 8464509"/>
              <a:gd name="connsiteY0" fmla="*/ 19455 h 6858000"/>
              <a:gd name="connsiteX1" fmla="*/ 8464509 w 8464509"/>
              <a:gd name="connsiteY1" fmla="*/ 0 h 6858000"/>
              <a:gd name="connsiteX2" fmla="*/ 8464509 w 8464509"/>
              <a:gd name="connsiteY2" fmla="*/ 6858000 h 6858000"/>
              <a:gd name="connsiteX3" fmla="*/ 0 w 8464509"/>
              <a:gd name="connsiteY3" fmla="*/ 6858000 h 6858000"/>
              <a:gd name="connsiteX4" fmla="*/ 3993491 w 8464509"/>
              <a:gd name="connsiteY4" fmla="*/ 19455 h 6858000"/>
              <a:gd name="connsiteX0" fmla="*/ 4061557 w 8464509"/>
              <a:gd name="connsiteY0" fmla="*/ 0 h 6858001"/>
              <a:gd name="connsiteX1" fmla="*/ 8464509 w 8464509"/>
              <a:gd name="connsiteY1" fmla="*/ 1 h 6858001"/>
              <a:gd name="connsiteX2" fmla="*/ 8464509 w 8464509"/>
              <a:gd name="connsiteY2" fmla="*/ 6858001 h 6858001"/>
              <a:gd name="connsiteX3" fmla="*/ 0 w 8464509"/>
              <a:gd name="connsiteY3" fmla="*/ 6858001 h 6858001"/>
              <a:gd name="connsiteX4" fmla="*/ 4061557 w 8464509"/>
              <a:gd name="connsiteY4" fmla="*/ 0 h 6858001"/>
              <a:gd name="connsiteX0" fmla="*/ 5059852 w 8464509"/>
              <a:gd name="connsiteY0" fmla="*/ 19454 h 6858000"/>
              <a:gd name="connsiteX1" fmla="*/ 8464509 w 8464509"/>
              <a:gd name="connsiteY1" fmla="*/ 0 h 6858000"/>
              <a:gd name="connsiteX2" fmla="*/ 8464509 w 8464509"/>
              <a:gd name="connsiteY2" fmla="*/ 6858000 h 6858000"/>
              <a:gd name="connsiteX3" fmla="*/ 0 w 8464509"/>
              <a:gd name="connsiteY3" fmla="*/ 6858000 h 6858000"/>
              <a:gd name="connsiteX4" fmla="*/ 5059852 w 8464509"/>
              <a:gd name="connsiteY4" fmla="*/ 19454 h 6858000"/>
              <a:gd name="connsiteX0" fmla="*/ 4061557 w 8464509"/>
              <a:gd name="connsiteY0" fmla="*/ 0 h 6877457"/>
              <a:gd name="connsiteX1" fmla="*/ 8464509 w 8464509"/>
              <a:gd name="connsiteY1" fmla="*/ 19457 h 6877457"/>
              <a:gd name="connsiteX2" fmla="*/ 8464509 w 8464509"/>
              <a:gd name="connsiteY2" fmla="*/ 6877457 h 6877457"/>
              <a:gd name="connsiteX3" fmla="*/ 0 w 8464509"/>
              <a:gd name="connsiteY3" fmla="*/ 6877457 h 6877457"/>
              <a:gd name="connsiteX4" fmla="*/ 4061557 w 8464509"/>
              <a:gd name="connsiteY4" fmla="*/ 0 h 6877457"/>
              <a:gd name="connsiteX0" fmla="*/ 4040810 w 8464509"/>
              <a:gd name="connsiteY0" fmla="*/ 0 h 6877457"/>
              <a:gd name="connsiteX1" fmla="*/ 8464509 w 8464509"/>
              <a:gd name="connsiteY1" fmla="*/ 19457 h 6877457"/>
              <a:gd name="connsiteX2" fmla="*/ 8464509 w 8464509"/>
              <a:gd name="connsiteY2" fmla="*/ 6877457 h 6877457"/>
              <a:gd name="connsiteX3" fmla="*/ 0 w 8464509"/>
              <a:gd name="connsiteY3" fmla="*/ 6877457 h 6877457"/>
              <a:gd name="connsiteX4" fmla="*/ 4040810 w 8464509"/>
              <a:gd name="connsiteY4" fmla="*/ 0 h 6877457"/>
              <a:gd name="connsiteX0" fmla="*/ 4040810 w 8464509"/>
              <a:gd name="connsiteY0" fmla="*/ 0 h 6877457"/>
              <a:gd name="connsiteX1" fmla="*/ 8464509 w 8464509"/>
              <a:gd name="connsiteY1" fmla="*/ 143986 h 6877457"/>
              <a:gd name="connsiteX2" fmla="*/ 8464509 w 8464509"/>
              <a:gd name="connsiteY2" fmla="*/ 6877457 h 6877457"/>
              <a:gd name="connsiteX3" fmla="*/ 0 w 8464509"/>
              <a:gd name="connsiteY3" fmla="*/ 6877457 h 6877457"/>
              <a:gd name="connsiteX4" fmla="*/ 4040810 w 8464509"/>
              <a:gd name="connsiteY4" fmla="*/ 0 h 6877457"/>
              <a:gd name="connsiteX0" fmla="*/ 4040810 w 8468658"/>
              <a:gd name="connsiteY0" fmla="*/ 0 h 6877457"/>
              <a:gd name="connsiteX1" fmla="*/ 8468658 w 8468658"/>
              <a:gd name="connsiteY1" fmla="*/ 12341 h 6877457"/>
              <a:gd name="connsiteX2" fmla="*/ 8464509 w 8468658"/>
              <a:gd name="connsiteY2" fmla="*/ 6877457 h 6877457"/>
              <a:gd name="connsiteX3" fmla="*/ 0 w 8468658"/>
              <a:gd name="connsiteY3" fmla="*/ 6877457 h 6877457"/>
              <a:gd name="connsiteX4" fmla="*/ 4040810 w 8468658"/>
              <a:gd name="connsiteY4" fmla="*/ 0 h 68774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468658" h="6877457">
                <a:moveTo>
                  <a:pt x="4040810" y="0"/>
                </a:moveTo>
                <a:lnTo>
                  <a:pt x="8468658" y="12341"/>
                </a:lnTo>
                <a:lnTo>
                  <a:pt x="8464509" y="6877457"/>
                </a:lnTo>
                <a:lnTo>
                  <a:pt x="0" y="6877457"/>
                </a:lnTo>
                <a:lnTo>
                  <a:pt x="4040810" y="0"/>
                </a:lnTo>
                <a:close/>
              </a:path>
            </a:pathLst>
          </a:custGeom>
          <a:solidFill>
            <a:schemeClr val="accent4"/>
          </a:solidFill>
        </p:spPr>
        <p:txBody>
          <a:bodyPr wrap="square" rtlCol="0">
            <a:noAutofit/>
          </a:bodyPr>
          <a:lstStyle/>
          <a:p>
            <a:pPr rtl="0"/>
            <a:r>
              <a:rPr lang="pt-BR" noProof="0" dirty="0"/>
              <a:t>Clique no ícone para adicionar uma imagem</a:t>
            </a:r>
          </a:p>
        </p:txBody>
      </p:sp>
      <p:sp>
        <p:nvSpPr>
          <p:cNvPr id="14" name="Triângulo 13">
            <a:extLst>
              <a:ext uri="{FF2B5EF4-FFF2-40B4-BE49-F238E27FC236}">
                <a16:creationId xmlns:a16="http://schemas.microsoft.com/office/drawing/2014/main" id="{6A021AF7-4044-A644-8DB8-495F263390D0}"/>
              </a:ext>
            </a:extLst>
          </p:cNvPr>
          <p:cNvSpPr/>
          <p:nvPr userDrawn="1"/>
        </p:nvSpPr>
        <p:spPr>
          <a:xfrm rot="10800000">
            <a:off x="4933721" y="267867"/>
            <a:ext cx="3031755" cy="3031755"/>
          </a:xfrm>
          <a:prstGeom prst="triangle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pt-BR" noProof="0" dirty="0"/>
          </a:p>
        </p:txBody>
      </p:sp>
      <p:sp>
        <p:nvSpPr>
          <p:cNvPr id="15" name="Triângulo 14">
            <a:extLst>
              <a:ext uri="{FF2B5EF4-FFF2-40B4-BE49-F238E27FC236}">
                <a16:creationId xmlns:a16="http://schemas.microsoft.com/office/drawing/2014/main" id="{D2DFDB14-A8D5-F944-A91C-960A5C2F22AF}"/>
              </a:ext>
            </a:extLst>
          </p:cNvPr>
          <p:cNvSpPr/>
          <p:nvPr userDrawn="1"/>
        </p:nvSpPr>
        <p:spPr>
          <a:xfrm>
            <a:off x="-22175" y="5596959"/>
            <a:ext cx="1261040" cy="1261040"/>
          </a:xfrm>
          <a:prstGeom prst="triangle">
            <a:avLst/>
          </a:prstGeom>
          <a:pattFill prst="lgGrid">
            <a:fgClr>
              <a:schemeClr val="accent1"/>
            </a:fgClr>
            <a:bgClr>
              <a:schemeClr val="tx1"/>
            </a:bgClr>
          </a:patt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pt-BR" noProof="0" dirty="0"/>
          </a:p>
        </p:txBody>
      </p:sp>
      <p:sp>
        <p:nvSpPr>
          <p:cNvPr id="16" name="Triângulo 15">
            <a:extLst>
              <a:ext uri="{FF2B5EF4-FFF2-40B4-BE49-F238E27FC236}">
                <a16:creationId xmlns:a16="http://schemas.microsoft.com/office/drawing/2014/main" id="{B7735FBC-8FBF-9947-B380-14D44D2206B1}"/>
              </a:ext>
            </a:extLst>
          </p:cNvPr>
          <p:cNvSpPr/>
          <p:nvPr userDrawn="1"/>
        </p:nvSpPr>
        <p:spPr>
          <a:xfrm rot="10800000">
            <a:off x="184302" y="236698"/>
            <a:ext cx="519337" cy="519337"/>
          </a:xfrm>
          <a:prstGeom prst="triangle">
            <a:avLst/>
          </a:prstGeom>
          <a:pattFill prst="dkVert">
            <a:fgClr>
              <a:schemeClr val="accent1"/>
            </a:fgClr>
            <a:bgClr>
              <a:schemeClr val="tx1"/>
            </a:bgClr>
          </a:patt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pt-BR" noProof="0" dirty="0"/>
          </a:p>
        </p:txBody>
      </p:sp>
      <p:sp>
        <p:nvSpPr>
          <p:cNvPr id="17" name="Triângulo 16">
            <a:extLst>
              <a:ext uri="{FF2B5EF4-FFF2-40B4-BE49-F238E27FC236}">
                <a16:creationId xmlns:a16="http://schemas.microsoft.com/office/drawing/2014/main" id="{17B7C303-8734-B141-AF0D-2945DA349FBD}"/>
              </a:ext>
            </a:extLst>
          </p:cNvPr>
          <p:cNvSpPr/>
          <p:nvPr userDrawn="1"/>
        </p:nvSpPr>
        <p:spPr>
          <a:xfrm>
            <a:off x="4414384" y="5795386"/>
            <a:ext cx="519337" cy="519337"/>
          </a:xfrm>
          <a:prstGeom prst="triangle">
            <a:avLst/>
          </a:prstGeom>
          <a:pattFill prst="wdUpDiag">
            <a:fgClr>
              <a:schemeClr val="accent1"/>
            </a:fgClr>
            <a:bgClr>
              <a:schemeClr val="tx1"/>
            </a:bgClr>
          </a:patt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pt-BR" noProof="0" dirty="0"/>
          </a:p>
        </p:txBody>
      </p:sp>
      <p:sp>
        <p:nvSpPr>
          <p:cNvPr id="18" name="Triângulo 17">
            <a:extLst>
              <a:ext uri="{FF2B5EF4-FFF2-40B4-BE49-F238E27FC236}">
                <a16:creationId xmlns:a16="http://schemas.microsoft.com/office/drawing/2014/main" id="{67914AE0-93F2-8346-B885-5734D2B694B2}"/>
              </a:ext>
            </a:extLst>
          </p:cNvPr>
          <p:cNvSpPr/>
          <p:nvPr userDrawn="1"/>
        </p:nvSpPr>
        <p:spPr>
          <a:xfrm rot="5400000">
            <a:off x="-48606" y="3035784"/>
            <a:ext cx="648200" cy="527675"/>
          </a:xfrm>
          <a:prstGeom prst="triangl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pt-BR" noProof="0" dirty="0"/>
          </a:p>
        </p:txBody>
      </p:sp>
    </p:spTree>
    <p:extLst>
      <p:ext uri="{BB962C8B-B14F-4D97-AF65-F5344CB8AC3E}">
        <p14:creationId xmlns:p14="http://schemas.microsoft.com/office/powerpoint/2010/main" val="310166772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ois conteúdos horizontais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tângulo 13">
            <a:extLst>
              <a:ext uri="{FF2B5EF4-FFF2-40B4-BE49-F238E27FC236}">
                <a16:creationId xmlns:a16="http://schemas.microsoft.com/office/drawing/2014/main" id="{3FFCAC17-2511-3D4F-A318-B241447A2C02}"/>
              </a:ext>
            </a:extLst>
          </p:cNvPr>
          <p:cNvSpPr/>
          <p:nvPr userDrawn="1"/>
        </p:nvSpPr>
        <p:spPr>
          <a:xfrm>
            <a:off x="413825" y="2941613"/>
            <a:ext cx="11364350" cy="3432605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pt-BR" noProof="0" dirty="0"/>
          </a:p>
        </p:txBody>
      </p:sp>
      <p:sp>
        <p:nvSpPr>
          <p:cNvPr id="15" name="Espaço Reservado para Conteúdo 2">
            <a:extLst>
              <a:ext uri="{FF2B5EF4-FFF2-40B4-BE49-F238E27FC236}">
                <a16:creationId xmlns:a16="http://schemas.microsoft.com/office/drawing/2014/main" id="{C13F5538-7999-A74B-BCB7-A96C8DBCCD0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32329" y="4280546"/>
            <a:ext cx="10452848" cy="1791071"/>
          </a:xfrm>
        </p:spPr>
        <p:txBody>
          <a:bodyPr rtlCol="0"/>
          <a:lstStyle>
            <a:lvl1pPr marL="342900" indent="-342900">
              <a:buClr>
                <a:schemeClr val="accent1"/>
              </a:buClr>
              <a:buFont typeface="Arial" panose="020B0604020202020204" pitchFamily="34" charset="0"/>
              <a:buChar char="•"/>
              <a:defRPr>
                <a:solidFill>
                  <a:schemeClr val="bg1"/>
                </a:solidFill>
              </a:defRPr>
            </a:lvl1pPr>
            <a:lvl2pPr marL="486918" indent="-285750">
              <a:buClr>
                <a:schemeClr val="accent1"/>
              </a:buClr>
              <a:buFont typeface="Arial" panose="020B0604020202020204" pitchFamily="34" charset="0"/>
              <a:buChar char="•"/>
              <a:defRPr>
                <a:solidFill>
                  <a:schemeClr val="bg1"/>
                </a:solidFill>
              </a:defRPr>
            </a:lvl2pPr>
            <a:lvl3pPr marL="669798" indent="-285750">
              <a:buClr>
                <a:schemeClr val="accent1"/>
              </a:buClr>
              <a:buFont typeface="Arial" panose="020B0604020202020204" pitchFamily="34" charset="0"/>
              <a:buChar char="•"/>
              <a:defRPr>
                <a:solidFill>
                  <a:schemeClr val="bg1"/>
                </a:solidFill>
              </a:defRPr>
            </a:lvl3pPr>
            <a:lvl4pPr marL="852678" indent="-285750">
              <a:buClr>
                <a:schemeClr val="accent1"/>
              </a:buClr>
              <a:buFont typeface="Arial" panose="020B0604020202020204" pitchFamily="34" charset="0"/>
              <a:buChar char="•"/>
              <a:defRPr>
                <a:solidFill>
                  <a:schemeClr val="bg1"/>
                </a:solidFill>
              </a:defRPr>
            </a:lvl4pPr>
            <a:lvl5pPr marL="1035558" indent="-285750">
              <a:buClr>
                <a:schemeClr val="accent1"/>
              </a:buClr>
              <a:buFont typeface="Arial" panose="020B0604020202020204" pitchFamily="34" charset="0"/>
              <a:buChar char="•"/>
              <a:defRPr>
                <a:solidFill>
                  <a:schemeClr val="bg1"/>
                </a:solidFill>
              </a:defRPr>
            </a:lvl5pPr>
          </a:lstStyle>
          <a:p>
            <a:pPr lvl="0" rtl="0"/>
            <a:r>
              <a:rPr lang="pt-BR" noProof="0"/>
              <a:t>Clique para editar os estilos de texto Mestres</a:t>
            </a:r>
          </a:p>
          <a:p>
            <a:pPr lvl="1" rtl="0"/>
            <a:r>
              <a:rPr lang="pt-BR" noProof="0"/>
              <a:t>Segundo nível</a:t>
            </a:r>
          </a:p>
          <a:p>
            <a:pPr lvl="2" rtl="0"/>
            <a:r>
              <a:rPr lang="pt-BR" noProof="0"/>
              <a:t>Terceiro nível</a:t>
            </a:r>
          </a:p>
          <a:p>
            <a:pPr lvl="3" rtl="0"/>
            <a:r>
              <a:rPr lang="pt-BR" noProof="0"/>
              <a:t>Quarto nível</a:t>
            </a:r>
          </a:p>
          <a:p>
            <a:pPr lvl="4" rtl="0"/>
            <a:r>
              <a:rPr lang="pt-BR" noProof="0"/>
              <a:t>Quinto nível</a:t>
            </a:r>
            <a:endParaRPr lang="pt-BR" noProof="0" dirty="0"/>
          </a:p>
        </p:txBody>
      </p:sp>
      <p:sp>
        <p:nvSpPr>
          <p:cNvPr id="16" name="Espaço Reservado para Data 6">
            <a:extLst>
              <a:ext uri="{FF2B5EF4-FFF2-40B4-BE49-F238E27FC236}">
                <a16:creationId xmlns:a16="http://schemas.microsoft.com/office/drawing/2014/main" id="{DE5056B4-56A3-6E40-92E1-FA33B5C8F80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218426" y="6446838"/>
            <a:ext cx="2584850" cy="365125"/>
          </a:xfrm>
        </p:spPr>
        <p:txBody>
          <a:bodyPr rtlCol="0"/>
          <a:lstStyle/>
          <a:p>
            <a:pPr rtl="0"/>
            <a:fld id="{37F48EBC-BD48-48FA-9148-D2BC62F1C64D}" type="datetime1">
              <a:rPr lang="pt-BR" noProof="0" smtClean="0"/>
              <a:t>22/06/2020</a:t>
            </a:fld>
            <a:endParaRPr lang="pt-BR" noProof="0" dirty="0"/>
          </a:p>
        </p:txBody>
      </p:sp>
      <p:sp>
        <p:nvSpPr>
          <p:cNvPr id="17" name="Espaço Reservado para Rodapé 7">
            <a:extLst>
              <a:ext uri="{FF2B5EF4-FFF2-40B4-BE49-F238E27FC236}">
                <a16:creationId xmlns:a16="http://schemas.microsoft.com/office/drawing/2014/main" id="{A47DE6D7-793F-C846-8A00-3061847B66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097279" y="6446838"/>
            <a:ext cx="6818262" cy="365125"/>
          </a:xfrm>
        </p:spPr>
        <p:txBody>
          <a:bodyPr rtlCol="0"/>
          <a:lstStyle/>
          <a:p>
            <a:pPr rtl="0"/>
            <a:endParaRPr lang="pt-BR" noProof="0" dirty="0"/>
          </a:p>
        </p:txBody>
      </p:sp>
      <p:sp>
        <p:nvSpPr>
          <p:cNvPr id="18" name="Espaço Reservado para o Número do Slide 8">
            <a:extLst>
              <a:ext uri="{FF2B5EF4-FFF2-40B4-BE49-F238E27FC236}">
                <a16:creationId xmlns:a16="http://schemas.microsoft.com/office/drawing/2014/main" id="{B4C61174-2D39-E640-8A16-DCE6555442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993582" y="6446838"/>
            <a:ext cx="780010" cy="365125"/>
          </a:xfrm>
        </p:spPr>
        <p:txBody>
          <a:bodyPr rtlCol="0"/>
          <a:lstStyle/>
          <a:p>
            <a:pPr rtl="0"/>
            <a:fld id="{3A98EE3D-8CD1-4C3F-BD1C-C98C9596463C}" type="slidenum">
              <a:rPr lang="pt-BR" noProof="0" smtClean="0"/>
              <a:t>‹nº›</a:t>
            </a:fld>
            <a:endParaRPr lang="pt-BR" noProof="0" dirty="0"/>
          </a:p>
        </p:txBody>
      </p:sp>
      <p:sp>
        <p:nvSpPr>
          <p:cNvPr id="19" name="Título 9">
            <a:extLst>
              <a:ext uri="{FF2B5EF4-FFF2-40B4-BE49-F238E27FC236}">
                <a16:creationId xmlns:a16="http://schemas.microsoft.com/office/drawing/2014/main" id="{13596EE0-A679-3B49-BA9A-D5C79B0C83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32329" y="3143154"/>
            <a:ext cx="10452849" cy="910492"/>
          </a:xfrm>
        </p:spPr>
        <p:txBody>
          <a:bodyPr rtlCol="0" anchor="ctr"/>
          <a:lstStyle>
            <a:lvl1pPr algn="l">
              <a:defRPr>
                <a:solidFill>
                  <a:schemeClr val="bg1"/>
                </a:solidFill>
              </a:defRPr>
            </a:lvl1pPr>
          </a:lstStyle>
          <a:p>
            <a:pPr rtl="0"/>
            <a:r>
              <a:rPr lang="pt-BR" noProof="0"/>
              <a:t>Clique para editar o título Mestre</a:t>
            </a:r>
            <a:endParaRPr lang="pt-BR" noProof="0" dirty="0"/>
          </a:p>
        </p:txBody>
      </p:sp>
      <p:sp>
        <p:nvSpPr>
          <p:cNvPr id="20" name="Triângulo 19">
            <a:extLst>
              <a:ext uri="{FF2B5EF4-FFF2-40B4-BE49-F238E27FC236}">
                <a16:creationId xmlns:a16="http://schemas.microsoft.com/office/drawing/2014/main" id="{3E931B03-E301-6D48-8377-B08DA6C95F0B}"/>
              </a:ext>
            </a:extLst>
          </p:cNvPr>
          <p:cNvSpPr/>
          <p:nvPr userDrawn="1"/>
        </p:nvSpPr>
        <p:spPr>
          <a:xfrm>
            <a:off x="10459099" y="5309445"/>
            <a:ext cx="1465933" cy="1465933"/>
          </a:xfrm>
          <a:prstGeom prst="triangle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pt-BR" noProof="0" dirty="0"/>
          </a:p>
        </p:txBody>
      </p:sp>
      <p:sp>
        <p:nvSpPr>
          <p:cNvPr id="21" name="Triângulo 20">
            <a:extLst>
              <a:ext uri="{FF2B5EF4-FFF2-40B4-BE49-F238E27FC236}">
                <a16:creationId xmlns:a16="http://schemas.microsoft.com/office/drawing/2014/main" id="{249401AC-F116-8B4C-A1A0-CF88B63E549B}"/>
              </a:ext>
            </a:extLst>
          </p:cNvPr>
          <p:cNvSpPr/>
          <p:nvPr userDrawn="1"/>
        </p:nvSpPr>
        <p:spPr>
          <a:xfrm rot="5400000">
            <a:off x="-48606" y="3334563"/>
            <a:ext cx="648200" cy="527675"/>
          </a:xfrm>
          <a:prstGeom prst="triangl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pt-BR" noProof="0" dirty="0"/>
          </a:p>
        </p:txBody>
      </p:sp>
      <p:sp>
        <p:nvSpPr>
          <p:cNvPr id="4" name="Espaço Reservado para Imagem 3">
            <a:extLst>
              <a:ext uri="{FF2B5EF4-FFF2-40B4-BE49-F238E27FC236}">
                <a16:creationId xmlns:a16="http://schemas.microsoft.com/office/drawing/2014/main" id="{8A3226FF-244B-B540-ABAC-5C0E3DE3103C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413824" y="483782"/>
            <a:ext cx="11365992" cy="2457856"/>
          </a:xfrm>
          <a:solidFill>
            <a:schemeClr val="accent1"/>
          </a:solidFill>
        </p:spPr>
        <p:txBody>
          <a:bodyPr rtlCol="0"/>
          <a:lstStyle/>
          <a:p>
            <a:pPr rtl="0"/>
            <a:r>
              <a:rPr lang="pt-BR" noProof="0" dirty="0"/>
              <a:t>Clique no ícone para adicionar uma imagem</a:t>
            </a:r>
          </a:p>
        </p:txBody>
      </p:sp>
    </p:spTree>
    <p:extLst>
      <p:ext uri="{BB962C8B-B14F-4D97-AF65-F5344CB8AC3E}">
        <p14:creationId xmlns:p14="http://schemas.microsoft.com/office/powerpoint/2010/main" val="427644867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ois conteúdos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tângulo 12">
            <a:extLst>
              <a:ext uri="{FF2B5EF4-FFF2-40B4-BE49-F238E27FC236}">
                <a16:creationId xmlns:a16="http://schemas.microsoft.com/office/drawing/2014/main" id="{97418687-D621-0443-9593-F546524940B3}"/>
              </a:ext>
            </a:extLst>
          </p:cNvPr>
          <p:cNvSpPr/>
          <p:nvPr userDrawn="1"/>
        </p:nvSpPr>
        <p:spPr>
          <a:xfrm>
            <a:off x="413825" y="483781"/>
            <a:ext cx="11364350" cy="5890438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pt-BR" noProof="0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932329" y="2031121"/>
            <a:ext cx="4534616" cy="3933150"/>
          </a:xfrm>
        </p:spPr>
        <p:txBody>
          <a:bodyPr rtlCol="0"/>
          <a:lstStyle>
            <a:lvl1pPr marL="342900" indent="-342900">
              <a:buClr>
                <a:schemeClr val="accent1"/>
              </a:buClr>
              <a:buFont typeface="Arial" panose="020B0604020202020204" pitchFamily="34" charset="0"/>
              <a:buChar char="•"/>
              <a:defRPr>
                <a:solidFill>
                  <a:schemeClr val="bg1"/>
                </a:solidFill>
              </a:defRPr>
            </a:lvl1pPr>
            <a:lvl2pPr marL="486918" indent="-285750">
              <a:buClr>
                <a:schemeClr val="accent1"/>
              </a:buClr>
              <a:buFont typeface="Arial" panose="020B0604020202020204" pitchFamily="34" charset="0"/>
              <a:buChar char="•"/>
              <a:defRPr>
                <a:solidFill>
                  <a:schemeClr val="bg1"/>
                </a:solidFill>
              </a:defRPr>
            </a:lvl2pPr>
            <a:lvl3pPr marL="669798" indent="-285750">
              <a:buClr>
                <a:schemeClr val="accent1"/>
              </a:buClr>
              <a:buFont typeface="Arial" panose="020B0604020202020204" pitchFamily="34" charset="0"/>
              <a:buChar char="•"/>
              <a:defRPr>
                <a:solidFill>
                  <a:schemeClr val="bg1"/>
                </a:solidFill>
              </a:defRPr>
            </a:lvl3pPr>
            <a:lvl4pPr marL="852678" indent="-285750">
              <a:buClr>
                <a:schemeClr val="accent1"/>
              </a:buClr>
              <a:buFont typeface="Arial" panose="020B0604020202020204" pitchFamily="34" charset="0"/>
              <a:buChar char="•"/>
              <a:defRPr>
                <a:solidFill>
                  <a:schemeClr val="bg1"/>
                </a:solidFill>
              </a:defRPr>
            </a:lvl4pPr>
            <a:lvl5pPr marL="1035558" indent="-285750">
              <a:buClr>
                <a:schemeClr val="accent1"/>
              </a:buClr>
              <a:buFont typeface="Arial" panose="020B0604020202020204" pitchFamily="34" charset="0"/>
              <a:buChar char="•"/>
              <a:defRPr>
                <a:solidFill>
                  <a:schemeClr val="bg1"/>
                </a:solidFill>
              </a:defRPr>
            </a:lvl5pPr>
          </a:lstStyle>
          <a:p>
            <a:pPr lvl="0" rtl="0"/>
            <a:r>
              <a:rPr lang="pt-BR" noProof="0"/>
              <a:t>Clique para editar os estilos de texto Mestres</a:t>
            </a:r>
          </a:p>
          <a:p>
            <a:pPr lvl="1" rtl="0"/>
            <a:r>
              <a:rPr lang="pt-BR" noProof="0"/>
              <a:t>Segundo nível</a:t>
            </a:r>
          </a:p>
          <a:p>
            <a:pPr lvl="2" rtl="0"/>
            <a:r>
              <a:rPr lang="pt-BR" noProof="0"/>
              <a:t>Terceiro nível</a:t>
            </a:r>
          </a:p>
          <a:p>
            <a:pPr lvl="3" rtl="0"/>
            <a:r>
              <a:rPr lang="pt-BR" noProof="0"/>
              <a:t>Quarto nível</a:t>
            </a:r>
          </a:p>
          <a:p>
            <a:pPr lvl="4" rtl="0"/>
            <a:r>
              <a:rPr lang="pt-BR" noProof="0"/>
              <a:t>Quinto nível</a:t>
            </a:r>
            <a:endParaRPr lang="pt-BR" noProof="0" dirty="0"/>
          </a:p>
        </p:txBody>
      </p:sp>
      <p:sp>
        <p:nvSpPr>
          <p:cNvPr id="7" name="Espaço Reservado para Data 6">
            <a:extLst>
              <a:ext uri="{FF2B5EF4-FFF2-40B4-BE49-F238E27FC236}">
                <a16:creationId xmlns:a16="http://schemas.microsoft.com/office/drawing/2014/main" id="{354D8B55-9EA8-4B81-8E84-9B93B0A275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BF96DC0A-A4A9-46B3-B2C2-89F452B0FC81}" type="datetime1">
              <a:rPr lang="pt-BR" noProof="0" smtClean="0"/>
              <a:t>22/06/2020</a:t>
            </a:fld>
            <a:endParaRPr lang="pt-BR" noProof="0" dirty="0"/>
          </a:p>
        </p:txBody>
      </p:sp>
      <p:sp>
        <p:nvSpPr>
          <p:cNvPr id="8" name="Espaço Reservado para Rodapé 7">
            <a:extLst>
              <a:ext uri="{FF2B5EF4-FFF2-40B4-BE49-F238E27FC236}">
                <a16:creationId xmlns:a16="http://schemas.microsoft.com/office/drawing/2014/main" id="{062CA021-2578-47CB-822C-BDDFF7223B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097279" y="6446838"/>
            <a:ext cx="6818262" cy="365125"/>
          </a:xfrm>
        </p:spPr>
        <p:txBody>
          <a:bodyPr rtlCol="0"/>
          <a:lstStyle/>
          <a:p>
            <a:pPr rtl="0"/>
            <a:endParaRPr lang="pt-BR" noProof="0" dirty="0"/>
          </a:p>
        </p:txBody>
      </p:sp>
      <p:sp>
        <p:nvSpPr>
          <p:cNvPr id="9" name="Espaço Reservado para o Número do Slide 8">
            <a:extLst>
              <a:ext uri="{FF2B5EF4-FFF2-40B4-BE49-F238E27FC236}">
                <a16:creationId xmlns:a16="http://schemas.microsoft.com/office/drawing/2014/main" id="{C4AAB51D-4141-4682-9375-DAFD5FB9DD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3A98EE3D-8CD1-4C3F-BD1C-C98C9596463C}" type="slidenum">
              <a:rPr lang="pt-BR" noProof="0" smtClean="0"/>
              <a:t>‹nº›</a:t>
            </a:fld>
            <a:endParaRPr lang="pt-BR" noProof="0" dirty="0"/>
          </a:p>
        </p:txBody>
      </p:sp>
      <p:sp>
        <p:nvSpPr>
          <p:cNvPr id="10" name="Título 9">
            <a:extLst>
              <a:ext uri="{FF2B5EF4-FFF2-40B4-BE49-F238E27FC236}">
                <a16:creationId xmlns:a16="http://schemas.microsoft.com/office/drawing/2014/main" id="{E885CA99-382D-3E4B-9C4E-B250026EF3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32330" y="893729"/>
            <a:ext cx="4534616" cy="910492"/>
          </a:xfrm>
        </p:spPr>
        <p:txBody>
          <a:bodyPr rtlCol="0" anchor="ctr"/>
          <a:lstStyle>
            <a:lvl1pPr algn="l">
              <a:defRPr>
                <a:solidFill>
                  <a:schemeClr val="bg1"/>
                </a:solidFill>
              </a:defRPr>
            </a:lvl1pPr>
          </a:lstStyle>
          <a:p>
            <a:pPr rtl="0"/>
            <a:r>
              <a:rPr lang="pt-BR" noProof="0"/>
              <a:t>Clique para editar o título Mestre</a:t>
            </a:r>
            <a:endParaRPr lang="pt-BR" noProof="0" dirty="0"/>
          </a:p>
        </p:txBody>
      </p:sp>
      <p:sp>
        <p:nvSpPr>
          <p:cNvPr id="11" name="Triângulo 10">
            <a:extLst>
              <a:ext uri="{FF2B5EF4-FFF2-40B4-BE49-F238E27FC236}">
                <a16:creationId xmlns:a16="http://schemas.microsoft.com/office/drawing/2014/main" id="{6FFCA020-4282-7D4F-AD59-3DEA5E91ADAB}"/>
              </a:ext>
            </a:extLst>
          </p:cNvPr>
          <p:cNvSpPr/>
          <p:nvPr userDrawn="1"/>
        </p:nvSpPr>
        <p:spPr>
          <a:xfrm>
            <a:off x="10459099" y="5309445"/>
            <a:ext cx="1465933" cy="1465933"/>
          </a:xfrm>
          <a:prstGeom prst="triangle">
            <a:avLst/>
          </a:prstGeom>
          <a:noFill/>
          <a:ln>
            <a:solidFill>
              <a:srgbClr val="C5AE7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pt-BR" noProof="0" dirty="0"/>
          </a:p>
        </p:txBody>
      </p:sp>
      <p:sp>
        <p:nvSpPr>
          <p:cNvPr id="12" name="Triângulo 11">
            <a:extLst>
              <a:ext uri="{FF2B5EF4-FFF2-40B4-BE49-F238E27FC236}">
                <a16:creationId xmlns:a16="http://schemas.microsoft.com/office/drawing/2014/main" id="{653A8DFA-7BAB-7F45-AC35-E4D26BDBC78A}"/>
              </a:ext>
            </a:extLst>
          </p:cNvPr>
          <p:cNvSpPr/>
          <p:nvPr userDrawn="1"/>
        </p:nvSpPr>
        <p:spPr>
          <a:xfrm rot="5400000">
            <a:off x="-48606" y="1085137"/>
            <a:ext cx="648200" cy="527675"/>
          </a:xfrm>
          <a:prstGeom prst="triangl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pt-BR" noProof="0" dirty="0"/>
          </a:p>
        </p:txBody>
      </p:sp>
      <p:sp>
        <p:nvSpPr>
          <p:cNvPr id="17" name="Espaço Reservado para Imagem 16">
            <a:extLst>
              <a:ext uri="{FF2B5EF4-FFF2-40B4-BE49-F238E27FC236}">
                <a16:creationId xmlns:a16="http://schemas.microsoft.com/office/drawing/2014/main" id="{F5D5DA7E-149B-BB4E-918D-C5FF23087FF1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727491" y="0"/>
            <a:ext cx="8464509" cy="6858000"/>
          </a:xfrm>
          <a:custGeom>
            <a:avLst/>
            <a:gdLst>
              <a:gd name="connsiteX0" fmla="*/ 3426278 w 8464509"/>
              <a:gd name="connsiteY0" fmla="*/ 0 h 6858000"/>
              <a:gd name="connsiteX1" fmla="*/ 3440072 w 8464509"/>
              <a:gd name="connsiteY1" fmla="*/ 37000 h 6858000"/>
              <a:gd name="connsiteX2" fmla="*/ 3440072 w 8464509"/>
              <a:gd name="connsiteY2" fmla="*/ 0 h 6858000"/>
              <a:gd name="connsiteX3" fmla="*/ 8464509 w 8464509"/>
              <a:gd name="connsiteY3" fmla="*/ 0 h 6858000"/>
              <a:gd name="connsiteX4" fmla="*/ 8464509 w 8464509"/>
              <a:gd name="connsiteY4" fmla="*/ 6858000 h 6858000"/>
              <a:gd name="connsiteX5" fmla="*/ 3440072 w 8464509"/>
              <a:gd name="connsiteY5" fmla="*/ 6858000 h 6858000"/>
              <a:gd name="connsiteX6" fmla="*/ 3440072 w 8464509"/>
              <a:gd name="connsiteY6" fmla="*/ 6839148 h 6858000"/>
              <a:gd name="connsiteX7" fmla="*/ 0 w 8464509"/>
              <a:gd name="connsiteY7" fmla="*/ 6858000 h 6858000"/>
              <a:gd name="connsiteX0" fmla="*/ 3426278 w 8464509"/>
              <a:gd name="connsiteY0" fmla="*/ 0 h 6858000"/>
              <a:gd name="connsiteX1" fmla="*/ 3440072 w 8464509"/>
              <a:gd name="connsiteY1" fmla="*/ 37000 h 6858000"/>
              <a:gd name="connsiteX2" fmla="*/ 3440072 w 8464509"/>
              <a:gd name="connsiteY2" fmla="*/ 0 h 6858000"/>
              <a:gd name="connsiteX3" fmla="*/ 8464509 w 8464509"/>
              <a:gd name="connsiteY3" fmla="*/ 0 h 6858000"/>
              <a:gd name="connsiteX4" fmla="*/ 8464509 w 8464509"/>
              <a:gd name="connsiteY4" fmla="*/ 6858000 h 6858000"/>
              <a:gd name="connsiteX5" fmla="*/ 3440072 w 8464509"/>
              <a:gd name="connsiteY5" fmla="*/ 6858000 h 6858000"/>
              <a:gd name="connsiteX6" fmla="*/ 0 w 8464509"/>
              <a:gd name="connsiteY6" fmla="*/ 6858000 h 6858000"/>
              <a:gd name="connsiteX7" fmla="*/ 3426278 w 8464509"/>
              <a:gd name="connsiteY7" fmla="*/ 0 h 6858000"/>
              <a:gd name="connsiteX0" fmla="*/ 3426278 w 8464509"/>
              <a:gd name="connsiteY0" fmla="*/ 0 h 6858000"/>
              <a:gd name="connsiteX1" fmla="*/ 3440072 w 8464509"/>
              <a:gd name="connsiteY1" fmla="*/ 37000 h 6858000"/>
              <a:gd name="connsiteX2" fmla="*/ 3440072 w 8464509"/>
              <a:gd name="connsiteY2" fmla="*/ 0 h 6858000"/>
              <a:gd name="connsiteX3" fmla="*/ 8464509 w 8464509"/>
              <a:gd name="connsiteY3" fmla="*/ 0 h 6858000"/>
              <a:gd name="connsiteX4" fmla="*/ 8464509 w 8464509"/>
              <a:gd name="connsiteY4" fmla="*/ 6858000 h 6858000"/>
              <a:gd name="connsiteX5" fmla="*/ 0 w 8464509"/>
              <a:gd name="connsiteY5" fmla="*/ 6858000 h 6858000"/>
              <a:gd name="connsiteX6" fmla="*/ 3426278 w 8464509"/>
              <a:gd name="connsiteY6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8464509" h="6858000">
                <a:moveTo>
                  <a:pt x="3426278" y="0"/>
                </a:moveTo>
                <a:lnTo>
                  <a:pt x="3440072" y="37000"/>
                </a:lnTo>
                <a:lnTo>
                  <a:pt x="3440072" y="0"/>
                </a:lnTo>
                <a:lnTo>
                  <a:pt x="8464509" y="0"/>
                </a:lnTo>
                <a:lnTo>
                  <a:pt x="8464509" y="6858000"/>
                </a:lnTo>
                <a:lnTo>
                  <a:pt x="0" y="6858000"/>
                </a:lnTo>
                <a:lnTo>
                  <a:pt x="3426278" y="0"/>
                </a:lnTo>
                <a:close/>
              </a:path>
            </a:pathLst>
          </a:custGeom>
          <a:solidFill>
            <a:schemeClr val="accent4"/>
          </a:solidFill>
        </p:spPr>
        <p:txBody>
          <a:bodyPr wrap="square" rtlCol="0">
            <a:noAutofit/>
          </a:bodyPr>
          <a:lstStyle/>
          <a:p>
            <a:pPr rtl="0"/>
            <a:r>
              <a:rPr lang="pt-BR" noProof="0" dirty="0"/>
              <a:t>Clique no ícone para adicionar uma imagem</a:t>
            </a:r>
          </a:p>
        </p:txBody>
      </p:sp>
      <p:sp>
        <p:nvSpPr>
          <p:cNvPr id="19" name="Triângulo 18">
            <a:extLst>
              <a:ext uri="{FF2B5EF4-FFF2-40B4-BE49-F238E27FC236}">
                <a16:creationId xmlns:a16="http://schemas.microsoft.com/office/drawing/2014/main" id="{BEBB0DCE-DD71-FF40-B471-A617514321E6}"/>
              </a:ext>
            </a:extLst>
          </p:cNvPr>
          <p:cNvSpPr/>
          <p:nvPr userDrawn="1"/>
        </p:nvSpPr>
        <p:spPr>
          <a:xfrm rot="10800000">
            <a:off x="5869115" y="4530"/>
            <a:ext cx="911753" cy="911753"/>
          </a:xfrm>
          <a:prstGeom prst="triangle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pt-BR" noProof="0" dirty="0"/>
          </a:p>
        </p:txBody>
      </p:sp>
    </p:spTree>
    <p:extLst>
      <p:ext uri="{BB962C8B-B14F-4D97-AF65-F5344CB8AC3E}">
        <p14:creationId xmlns:p14="http://schemas.microsoft.com/office/powerpoint/2010/main" val="85633777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ítulo e conteúdo_Pre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tângulo 12">
            <a:extLst>
              <a:ext uri="{FF2B5EF4-FFF2-40B4-BE49-F238E27FC236}">
                <a16:creationId xmlns:a16="http://schemas.microsoft.com/office/drawing/2014/main" id="{97418687-D621-0443-9593-F546524940B3}"/>
              </a:ext>
            </a:extLst>
          </p:cNvPr>
          <p:cNvSpPr/>
          <p:nvPr userDrawn="1"/>
        </p:nvSpPr>
        <p:spPr>
          <a:xfrm>
            <a:off x="413825" y="483781"/>
            <a:ext cx="11364350" cy="5890438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pt-BR" noProof="0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932329" y="2031121"/>
            <a:ext cx="10452848" cy="3933150"/>
          </a:xfrm>
        </p:spPr>
        <p:txBody>
          <a:bodyPr rtlCol="0"/>
          <a:lstStyle>
            <a:lvl1pPr marL="342900" indent="-342900">
              <a:buClr>
                <a:schemeClr val="accent1"/>
              </a:buClr>
              <a:buFont typeface="Arial" panose="020B0604020202020204" pitchFamily="34" charset="0"/>
              <a:buChar char="•"/>
              <a:defRPr>
                <a:solidFill>
                  <a:schemeClr val="bg1"/>
                </a:solidFill>
              </a:defRPr>
            </a:lvl1pPr>
            <a:lvl2pPr marL="486918" indent="-285750">
              <a:buClr>
                <a:schemeClr val="accent1"/>
              </a:buClr>
              <a:buFont typeface="Arial" panose="020B0604020202020204" pitchFamily="34" charset="0"/>
              <a:buChar char="•"/>
              <a:defRPr>
                <a:solidFill>
                  <a:schemeClr val="bg1"/>
                </a:solidFill>
              </a:defRPr>
            </a:lvl2pPr>
            <a:lvl3pPr marL="669798" indent="-285750">
              <a:buClr>
                <a:schemeClr val="accent1"/>
              </a:buClr>
              <a:buFont typeface="Arial" panose="020B0604020202020204" pitchFamily="34" charset="0"/>
              <a:buChar char="•"/>
              <a:defRPr>
                <a:solidFill>
                  <a:schemeClr val="bg1"/>
                </a:solidFill>
              </a:defRPr>
            </a:lvl3pPr>
            <a:lvl4pPr marL="852678" indent="-285750">
              <a:buClr>
                <a:schemeClr val="accent1"/>
              </a:buClr>
              <a:buFont typeface="Arial" panose="020B0604020202020204" pitchFamily="34" charset="0"/>
              <a:buChar char="•"/>
              <a:defRPr>
                <a:solidFill>
                  <a:schemeClr val="bg1"/>
                </a:solidFill>
              </a:defRPr>
            </a:lvl4pPr>
            <a:lvl5pPr marL="1035558" indent="-285750">
              <a:buClr>
                <a:schemeClr val="accent1"/>
              </a:buClr>
              <a:buFont typeface="Arial" panose="020B0604020202020204" pitchFamily="34" charset="0"/>
              <a:buChar char="•"/>
              <a:defRPr>
                <a:solidFill>
                  <a:schemeClr val="bg1"/>
                </a:solidFill>
              </a:defRPr>
            </a:lvl5pPr>
          </a:lstStyle>
          <a:p>
            <a:pPr lvl="0" rtl="0"/>
            <a:r>
              <a:rPr lang="pt-BR" noProof="0"/>
              <a:t>Clique para editar os estilos de texto Mestres</a:t>
            </a:r>
          </a:p>
          <a:p>
            <a:pPr lvl="1" rtl="0"/>
            <a:r>
              <a:rPr lang="pt-BR" noProof="0"/>
              <a:t>Segundo nível</a:t>
            </a:r>
          </a:p>
          <a:p>
            <a:pPr lvl="2" rtl="0"/>
            <a:r>
              <a:rPr lang="pt-BR" noProof="0"/>
              <a:t>Terceiro nível</a:t>
            </a:r>
          </a:p>
          <a:p>
            <a:pPr lvl="3" rtl="0"/>
            <a:r>
              <a:rPr lang="pt-BR" noProof="0"/>
              <a:t>Quarto nível</a:t>
            </a:r>
          </a:p>
          <a:p>
            <a:pPr lvl="4" rtl="0"/>
            <a:r>
              <a:rPr lang="pt-BR" noProof="0"/>
              <a:t>Quinto nível</a:t>
            </a:r>
            <a:endParaRPr lang="pt-BR" noProof="0" dirty="0"/>
          </a:p>
        </p:txBody>
      </p:sp>
      <p:sp>
        <p:nvSpPr>
          <p:cNvPr id="7" name="Espaço Reservado para Data 6">
            <a:extLst>
              <a:ext uri="{FF2B5EF4-FFF2-40B4-BE49-F238E27FC236}">
                <a16:creationId xmlns:a16="http://schemas.microsoft.com/office/drawing/2014/main" id="{354D8B55-9EA8-4B81-8E84-9B93B0A275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672EB723-7381-474B-8EE4-99EF3FAF6ECC}" type="datetime1">
              <a:rPr lang="pt-BR" noProof="0" smtClean="0"/>
              <a:t>22/06/2020</a:t>
            </a:fld>
            <a:endParaRPr lang="pt-BR" noProof="0" dirty="0"/>
          </a:p>
        </p:txBody>
      </p:sp>
      <p:sp>
        <p:nvSpPr>
          <p:cNvPr id="8" name="Espaço Reservado para Rodapé 7">
            <a:extLst>
              <a:ext uri="{FF2B5EF4-FFF2-40B4-BE49-F238E27FC236}">
                <a16:creationId xmlns:a16="http://schemas.microsoft.com/office/drawing/2014/main" id="{062CA021-2578-47CB-822C-BDDFF7223B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pt-BR" noProof="0" dirty="0"/>
          </a:p>
        </p:txBody>
      </p:sp>
      <p:sp>
        <p:nvSpPr>
          <p:cNvPr id="9" name="Espaço Reservado para o Número do Slide 8">
            <a:extLst>
              <a:ext uri="{FF2B5EF4-FFF2-40B4-BE49-F238E27FC236}">
                <a16:creationId xmlns:a16="http://schemas.microsoft.com/office/drawing/2014/main" id="{C4AAB51D-4141-4682-9375-DAFD5FB9DD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3A98EE3D-8CD1-4C3F-BD1C-C98C9596463C}" type="slidenum">
              <a:rPr lang="pt-BR" noProof="0" smtClean="0"/>
              <a:t>‹nº›</a:t>
            </a:fld>
            <a:endParaRPr lang="pt-BR" noProof="0" dirty="0"/>
          </a:p>
        </p:txBody>
      </p:sp>
      <p:sp>
        <p:nvSpPr>
          <p:cNvPr id="10" name="Título 9">
            <a:extLst>
              <a:ext uri="{FF2B5EF4-FFF2-40B4-BE49-F238E27FC236}">
                <a16:creationId xmlns:a16="http://schemas.microsoft.com/office/drawing/2014/main" id="{E885CA99-382D-3E4B-9C4E-B250026EF3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32329" y="893729"/>
            <a:ext cx="10452849" cy="910492"/>
          </a:xfrm>
        </p:spPr>
        <p:txBody>
          <a:bodyPr rtlCol="0" anchor="ctr"/>
          <a:lstStyle>
            <a:lvl1pPr algn="l">
              <a:defRPr>
                <a:solidFill>
                  <a:schemeClr val="bg1"/>
                </a:solidFill>
              </a:defRPr>
            </a:lvl1pPr>
          </a:lstStyle>
          <a:p>
            <a:pPr rtl="0"/>
            <a:r>
              <a:rPr lang="pt-BR" noProof="0"/>
              <a:t>Clique para editar o título Mestre</a:t>
            </a:r>
            <a:endParaRPr lang="pt-BR" noProof="0" dirty="0"/>
          </a:p>
        </p:txBody>
      </p:sp>
      <p:sp>
        <p:nvSpPr>
          <p:cNvPr id="11" name="Triângulo 10">
            <a:extLst>
              <a:ext uri="{FF2B5EF4-FFF2-40B4-BE49-F238E27FC236}">
                <a16:creationId xmlns:a16="http://schemas.microsoft.com/office/drawing/2014/main" id="{6FFCA020-4282-7D4F-AD59-3DEA5E91ADAB}"/>
              </a:ext>
            </a:extLst>
          </p:cNvPr>
          <p:cNvSpPr/>
          <p:nvPr userDrawn="1"/>
        </p:nvSpPr>
        <p:spPr>
          <a:xfrm>
            <a:off x="10459099" y="5309445"/>
            <a:ext cx="1465933" cy="1465933"/>
          </a:xfrm>
          <a:prstGeom prst="triangle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pt-BR" noProof="0" dirty="0"/>
          </a:p>
        </p:txBody>
      </p:sp>
      <p:sp>
        <p:nvSpPr>
          <p:cNvPr id="12" name="Triângulo 11">
            <a:extLst>
              <a:ext uri="{FF2B5EF4-FFF2-40B4-BE49-F238E27FC236}">
                <a16:creationId xmlns:a16="http://schemas.microsoft.com/office/drawing/2014/main" id="{653A8DFA-7BAB-7F45-AC35-E4D26BDBC78A}"/>
              </a:ext>
            </a:extLst>
          </p:cNvPr>
          <p:cNvSpPr/>
          <p:nvPr userDrawn="1"/>
        </p:nvSpPr>
        <p:spPr>
          <a:xfrm rot="5400000">
            <a:off x="-48606" y="1085138"/>
            <a:ext cx="648200" cy="527675"/>
          </a:xfrm>
          <a:prstGeom prst="triangl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pt-BR" noProof="0" dirty="0"/>
          </a:p>
        </p:txBody>
      </p:sp>
    </p:spTree>
    <p:extLst>
      <p:ext uri="{BB962C8B-B14F-4D97-AF65-F5344CB8AC3E}">
        <p14:creationId xmlns:p14="http://schemas.microsoft.com/office/powerpoint/2010/main" val="79293382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ítulo somente pre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tângulo 12">
            <a:extLst>
              <a:ext uri="{FF2B5EF4-FFF2-40B4-BE49-F238E27FC236}">
                <a16:creationId xmlns:a16="http://schemas.microsoft.com/office/drawing/2014/main" id="{97418687-D621-0443-9593-F546524940B3}"/>
              </a:ext>
            </a:extLst>
          </p:cNvPr>
          <p:cNvSpPr/>
          <p:nvPr userDrawn="1"/>
        </p:nvSpPr>
        <p:spPr>
          <a:xfrm>
            <a:off x="413825" y="483781"/>
            <a:ext cx="11364350" cy="5890438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pt-BR" noProof="0" dirty="0"/>
          </a:p>
        </p:txBody>
      </p:sp>
      <p:sp>
        <p:nvSpPr>
          <p:cNvPr id="7" name="Espaço Reservado para Data 6">
            <a:extLst>
              <a:ext uri="{FF2B5EF4-FFF2-40B4-BE49-F238E27FC236}">
                <a16:creationId xmlns:a16="http://schemas.microsoft.com/office/drawing/2014/main" id="{354D8B55-9EA8-4B81-8E84-9B93B0A275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2D8B926A-3E6F-46DD-9A93-71A86861666B}" type="datetime1">
              <a:rPr lang="pt-BR" noProof="0" smtClean="0"/>
              <a:t>22/06/2020</a:t>
            </a:fld>
            <a:endParaRPr lang="pt-BR" noProof="0" dirty="0"/>
          </a:p>
        </p:txBody>
      </p:sp>
      <p:sp>
        <p:nvSpPr>
          <p:cNvPr id="8" name="Espaço Reservado para Rodapé 7">
            <a:extLst>
              <a:ext uri="{FF2B5EF4-FFF2-40B4-BE49-F238E27FC236}">
                <a16:creationId xmlns:a16="http://schemas.microsoft.com/office/drawing/2014/main" id="{062CA021-2578-47CB-822C-BDDFF7223B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pt-BR" noProof="0" dirty="0"/>
          </a:p>
        </p:txBody>
      </p:sp>
      <p:sp>
        <p:nvSpPr>
          <p:cNvPr id="9" name="Espaço Reservado para o Número do Slide 8">
            <a:extLst>
              <a:ext uri="{FF2B5EF4-FFF2-40B4-BE49-F238E27FC236}">
                <a16:creationId xmlns:a16="http://schemas.microsoft.com/office/drawing/2014/main" id="{C4AAB51D-4141-4682-9375-DAFD5FB9DD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3A98EE3D-8CD1-4C3F-BD1C-C98C9596463C}" type="slidenum">
              <a:rPr lang="pt-BR" noProof="0" smtClean="0"/>
              <a:t>‹nº›</a:t>
            </a:fld>
            <a:endParaRPr lang="pt-BR" noProof="0" dirty="0"/>
          </a:p>
        </p:txBody>
      </p:sp>
      <p:sp>
        <p:nvSpPr>
          <p:cNvPr id="10" name="Título 9">
            <a:extLst>
              <a:ext uri="{FF2B5EF4-FFF2-40B4-BE49-F238E27FC236}">
                <a16:creationId xmlns:a16="http://schemas.microsoft.com/office/drawing/2014/main" id="{E885CA99-382D-3E4B-9C4E-B250026EF3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32329" y="893729"/>
            <a:ext cx="10452849" cy="910492"/>
          </a:xfrm>
        </p:spPr>
        <p:txBody>
          <a:bodyPr rtlCol="0" anchor="ctr"/>
          <a:lstStyle>
            <a:lvl1pPr algn="l">
              <a:defRPr>
                <a:solidFill>
                  <a:schemeClr val="bg1"/>
                </a:solidFill>
              </a:defRPr>
            </a:lvl1pPr>
          </a:lstStyle>
          <a:p>
            <a:pPr rtl="0"/>
            <a:r>
              <a:rPr lang="pt-BR" noProof="0"/>
              <a:t>Clique para editar o título Mestre</a:t>
            </a:r>
            <a:endParaRPr lang="pt-BR" noProof="0" dirty="0"/>
          </a:p>
        </p:txBody>
      </p:sp>
      <p:sp>
        <p:nvSpPr>
          <p:cNvPr id="11" name="Triângulo 10">
            <a:extLst>
              <a:ext uri="{FF2B5EF4-FFF2-40B4-BE49-F238E27FC236}">
                <a16:creationId xmlns:a16="http://schemas.microsoft.com/office/drawing/2014/main" id="{6FFCA020-4282-7D4F-AD59-3DEA5E91ADAB}"/>
              </a:ext>
            </a:extLst>
          </p:cNvPr>
          <p:cNvSpPr/>
          <p:nvPr userDrawn="1"/>
        </p:nvSpPr>
        <p:spPr>
          <a:xfrm>
            <a:off x="10459099" y="5309445"/>
            <a:ext cx="1465933" cy="1465933"/>
          </a:xfrm>
          <a:prstGeom prst="triangle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pt-BR" noProof="0" dirty="0"/>
          </a:p>
        </p:txBody>
      </p:sp>
      <p:sp>
        <p:nvSpPr>
          <p:cNvPr id="12" name="Triângulo 11">
            <a:extLst>
              <a:ext uri="{FF2B5EF4-FFF2-40B4-BE49-F238E27FC236}">
                <a16:creationId xmlns:a16="http://schemas.microsoft.com/office/drawing/2014/main" id="{653A8DFA-7BAB-7F45-AC35-E4D26BDBC78A}"/>
              </a:ext>
            </a:extLst>
          </p:cNvPr>
          <p:cNvSpPr/>
          <p:nvPr userDrawn="1"/>
        </p:nvSpPr>
        <p:spPr>
          <a:xfrm rot="5400000">
            <a:off x="-48606" y="1085138"/>
            <a:ext cx="648200" cy="527675"/>
          </a:xfrm>
          <a:prstGeom prst="triangl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pt-BR" noProof="0" dirty="0"/>
          </a:p>
        </p:txBody>
      </p:sp>
    </p:spTree>
    <p:extLst>
      <p:ext uri="{BB962C8B-B14F-4D97-AF65-F5344CB8AC3E}">
        <p14:creationId xmlns:p14="http://schemas.microsoft.com/office/powerpoint/2010/main" val="420723674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ítulo e conteúdo_Branco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tângulo 12">
            <a:extLst>
              <a:ext uri="{FF2B5EF4-FFF2-40B4-BE49-F238E27FC236}">
                <a16:creationId xmlns:a16="http://schemas.microsoft.com/office/drawing/2014/main" id="{97418687-D621-0443-9593-F546524940B3}"/>
              </a:ext>
            </a:extLst>
          </p:cNvPr>
          <p:cNvSpPr/>
          <p:nvPr userDrawn="1"/>
        </p:nvSpPr>
        <p:spPr>
          <a:xfrm>
            <a:off x="413825" y="483781"/>
            <a:ext cx="11364350" cy="589043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pt-BR" noProof="0" dirty="0"/>
          </a:p>
        </p:txBody>
      </p:sp>
      <p:sp>
        <p:nvSpPr>
          <p:cNvPr id="7" name="Espaço Reservado para Data 6">
            <a:extLst>
              <a:ext uri="{FF2B5EF4-FFF2-40B4-BE49-F238E27FC236}">
                <a16:creationId xmlns:a16="http://schemas.microsoft.com/office/drawing/2014/main" id="{354D8B55-9EA8-4B81-8E84-9B93B0A275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D2F5CDE0-38EE-4D0F-A909-F724BDB4E0D7}" type="datetime1">
              <a:rPr lang="pt-BR" noProof="0" smtClean="0"/>
              <a:t>22/06/2020</a:t>
            </a:fld>
            <a:endParaRPr lang="pt-BR" noProof="0" dirty="0"/>
          </a:p>
        </p:txBody>
      </p:sp>
      <p:sp>
        <p:nvSpPr>
          <p:cNvPr id="8" name="Espaço Reservado para Rodapé 7">
            <a:extLst>
              <a:ext uri="{FF2B5EF4-FFF2-40B4-BE49-F238E27FC236}">
                <a16:creationId xmlns:a16="http://schemas.microsoft.com/office/drawing/2014/main" id="{062CA021-2578-47CB-822C-BDDFF7223B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pt-BR" noProof="0" dirty="0"/>
          </a:p>
        </p:txBody>
      </p:sp>
      <p:sp>
        <p:nvSpPr>
          <p:cNvPr id="9" name="Espaço Reservado para o Número do Slide 8">
            <a:extLst>
              <a:ext uri="{FF2B5EF4-FFF2-40B4-BE49-F238E27FC236}">
                <a16:creationId xmlns:a16="http://schemas.microsoft.com/office/drawing/2014/main" id="{C4AAB51D-4141-4682-9375-DAFD5FB9DD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3A98EE3D-8CD1-4C3F-BD1C-C98C9596463C}" type="slidenum">
              <a:rPr lang="pt-BR" noProof="0" smtClean="0"/>
              <a:t>‹nº›</a:t>
            </a:fld>
            <a:endParaRPr lang="pt-BR" noProof="0" dirty="0"/>
          </a:p>
        </p:txBody>
      </p:sp>
      <p:sp>
        <p:nvSpPr>
          <p:cNvPr id="11" name="Triângulo 10">
            <a:extLst>
              <a:ext uri="{FF2B5EF4-FFF2-40B4-BE49-F238E27FC236}">
                <a16:creationId xmlns:a16="http://schemas.microsoft.com/office/drawing/2014/main" id="{6FFCA020-4282-7D4F-AD59-3DEA5E91ADAB}"/>
              </a:ext>
            </a:extLst>
          </p:cNvPr>
          <p:cNvSpPr/>
          <p:nvPr userDrawn="1"/>
        </p:nvSpPr>
        <p:spPr>
          <a:xfrm>
            <a:off x="10459099" y="5309445"/>
            <a:ext cx="1465933" cy="1465933"/>
          </a:xfrm>
          <a:prstGeom prst="triangle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pt-BR" noProof="0" dirty="0"/>
          </a:p>
        </p:txBody>
      </p:sp>
      <p:sp>
        <p:nvSpPr>
          <p:cNvPr id="12" name="Triângulo 11">
            <a:extLst>
              <a:ext uri="{FF2B5EF4-FFF2-40B4-BE49-F238E27FC236}">
                <a16:creationId xmlns:a16="http://schemas.microsoft.com/office/drawing/2014/main" id="{653A8DFA-7BAB-7F45-AC35-E4D26BDBC78A}"/>
              </a:ext>
            </a:extLst>
          </p:cNvPr>
          <p:cNvSpPr/>
          <p:nvPr userDrawn="1"/>
        </p:nvSpPr>
        <p:spPr>
          <a:xfrm rot="5400000">
            <a:off x="-48606" y="1085137"/>
            <a:ext cx="648200" cy="527675"/>
          </a:xfrm>
          <a:prstGeom prst="triangl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pt-BR" noProof="0" dirty="0"/>
          </a:p>
        </p:txBody>
      </p:sp>
      <p:sp>
        <p:nvSpPr>
          <p:cNvPr id="16" name="Espaço Reservado para Conteúdo 2">
            <a:extLst>
              <a:ext uri="{FF2B5EF4-FFF2-40B4-BE49-F238E27FC236}">
                <a16:creationId xmlns:a16="http://schemas.microsoft.com/office/drawing/2014/main" id="{913F7CD6-7F0D-1C4F-AE97-8E76514EED5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32329" y="2031121"/>
            <a:ext cx="10452848" cy="3933150"/>
          </a:xfrm>
        </p:spPr>
        <p:txBody>
          <a:bodyPr rtlCol="0"/>
          <a:lstStyle>
            <a:lvl1pPr marL="342900" indent="-342900">
              <a:buClr>
                <a:schemeClr val="accent1"/>
              </a:buClr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</a:defRPr>
            </a:lvl1pPr>
            <a:lvl2pPr marL="486918" indent="-285750">
              <a:buClr>
                <a:schemeClr val="accent1"/>
              </a:buClr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</a:defRPr>
            </a:lvl2pPr>
            <a:lvl3pPr marL="669798" indent="-285750">
              <a:buClr>
                <a:schemeClr val="accent1"/>
              </a:buClr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</a:defRPr>
            </a:lvl3pPr>
            <a:lvl4pPr marL="852678" indent="-285750">
              <a:buClr>
                <a:schemeClr val="accent1"/>
              </a:buClr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</a:defRPr>
            </a:lvl4pPr>
            <a:lvl5pPr marL="1035558" indent="-285750">
              <a:buClr>
                <a:schemeClr val="accent1"/>
              </a:buClr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</a:defRPr>
            </a:lvl5pPr>
          </a:lstStyle>
          <a:p>
            <a:pPr lvl="0" rtl="0"/>
            <a:r>
              <a:rPr lang="pt-BR" noProof="0"/>
              <a:t>Clique para editar os estilos de texto Mestres</a:t>
            </a:r>
          </a:p>
          <a:p>
            <a:pPr lvl="1" rtl="0"/>
            <a:r>
              <a:rPr lang="pt-BR" noProof="0"/>
              <a:t>Segundo nível</a:t>
            </a:r>
          </a:p>
          <a:p>
            <a:pPr lvl="2" rtl="0"/>
            <a:r>
              <a:rPr lang="pt-BR" noProof="0"/>
              <a:t>Terceiro nível</a:t>
            </a:r>
          </a:p>
          <a:p>
            <a:pPr lvl="3" rtl="0"/>
            <a:r>
              <a:rPr lang="pt-BR" noProof="0"/>
              <a:t>Quarto nível</a:t>
            </a:r>
          </a:p>
          <a:p>
            <a:pPr lvl="4" rtl="0"/>
            <a:r>
              <a:rPr lang="pt-BR" noProof="0"/>
              <a:t>Quinto nível</a:t>
            </a:r>
            <a:endParaRPr lang="pt-BR" noProof="0" dirty="0"/>
          </a:p>
        </p:txBody>
      </p:sp>
      <p:sp>
        <p:nvSpPr>
          <p:cNvPr id="17" name="Título 9">
            <a:extLst>
              <a:ext uri="{FF2B5EF4-FFF2-40B4-BE49-F238E27FC236}">
                <a16:creationId xmlns:a16="http://schemas.microsoft.com/office/drawing/2014/main" id="{FC3934F6-C727-0048-AD31-76E16E77968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32329" y="893729"/>
            <a:ext cx="10452849" cy="910492"/>
          </a:xfrm>
        </p:spPr>
        <p:txBody>
          <a:bodyPr rtlCol="0" anchor="ctr"/>
          <a:lstStyle>
            <a:lvl1pPr algn="l">
              <a:defRPr>
                <a:solidFill>
                  <a:schemeClr val="tx1"/>
                </a:solidFill>
              </a:defRPr>
            </a:lvl1pPr>
          </a:lstStyle>
          <a:p>
            <a:pPr rtl="0"/>
            <a:r>
              <a:rPr lang="pt-BR" noProof="0"/>
              <a:t>Clique para editar o título Mestre</a:t>
            </a:r>
            <a:endParaRPr lang="pt-BR" noProof="0" dirty="0"/>
          </a:p>
        </p:txBody>
      </p:sp>
    </p:spTree>
    <p:extLst>
      <p:ext uri="{BB962C8B-B14F-4D97-AF65-F5344CB8AC3E}">
        <p14:creationId xmlns:p14="http://schemas.microsoft.com/office/powerpoint/2010/main" val="34380297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ítulo somente_Branco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tângulo 12">
            <a:extLst>
              <a:ext uri="{FF2B5EF4-FFF2-40B4-BE49-F238E27FC236}">
                <a16:creationId xmlns:a16="http://schemas.microsoft.com/office/drawing/2014/main" id="{97418687-D621-0443-9593-F546524940B3}"/>
              </a:ext>
            </a:extLst>
          </p:cNvPr>
          <p:cNvSpPr/>
          <p:nvPr userDrawn="1"/>
        </p:nvSpPr>
        <p:spPr>
          <a:xfrm>
            <a:off x="413825" y="483781"/>
            <a:ext cx="11364350" cy="589043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pt-BR" noProof="0" dirty="0"/>
          </a:p>
        </p:txBody>
      </p:sp>
      <p:sp>
        <p:nvSpPr>
          <p:cNvPr id="7" name="Espaço Reservado para Data 6">
            <a:extLst>
              <a:ext uri="{FF2B5EF4-FFF2-40B4-BE49-F238E27FC236}">
                <a16:creationId xmlns:a16="http://schemas.microsoft.com/office/drawing/2014/main" id="{354D8B55-9EA8-4B81-8E84-9B93B0A275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B9617AC7-9E72-4D4E-B4EE-0D16ECF67306}" type="datetime1">
              <a:rPr lang="pt-BR" noProof="0" smtClean="0"/>
              <a:t>22/06/2020</a:t>
            </a:fld>
            <a:endParaRPr lang="pt-BR" noProof="0" dirty="0"/>
          </a:p>
        </p:txBody>
      </p:sp>
      <p:sp>
        <p:nvSpPr>
          <p:cNvPr id="8" name="Espaço Reservado para Rodapé 7">
            <a:extLst>
              <a:ext uri="{FF2B5EF4-FFF2-40B4-BE49-F238E27FC236}">
                <a16:creationId xmlns:a16="http://schemas.microsoft.com/office/drawing/2014/main" id="{062CA021-2578-47CB-822C-BDDFF7223B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pt-BR" noProof="0" dirty="0"/>
          </a:p>
        </p:txBody>
      </p:sp>
      <p:sp>
        <p:nvSpPr>
          <p:cNvPr id="9" name="Espaço Reservado para o Número do Slide 8">
            <a:extLst>
              <a:ext uri="{FF2B5EF4-FFF2-40B4-BE49-F238E27FC236}">
                <a16:creationId xmlns:a16="http://schemas.microsoft.com/office/drawing/2014/main" id="{C4AAB51D-4141-4682-9375-DAFD5FB9DD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3A98EE3D-8CD1-4C3F-BD1C-C98C9596463C}" type="slidenum">
              <a:rPr lang="pt-BR" noProof="0" smtClean="0"/>
              <a:t>‹nº›</a:t>
            </a:fld>
            <a:endParaRPr lang="pt-BR" noProof="0" dirty="0"/>
          </a:p>
        </p:txBody>
      </p:sp>
      <p:sp>
        <p:nvSpPr>
          <p:cNvPr id="11" name="Triângulo 10">
            <a:extLst>
              <a:ext uri="{FF2B5EF4-FFF2-40B4-BE49-F238E27FC236}">
                <a16:creationId xmlns:a16="http://schemas.microsoft.com/office/drawing/2014/main" id="{6FFCA020-4282-7D4F-AD59-3DEA5E91ADAB}"/>
              </a:ext>
            </a:extLst>
          </p:cNvPr>
          <p:cNvSpPr/>
          <p:nvPr userDrawn="1"/>
        </p:nvSpPr>
        <p:spPr>
          <a:xfrm>
            <a:off x="10459099" y="5309445"/>
            <a:ext cx="1465933" cy="1465933"/>
          </a:xfrm>
          <a:prstGeom prst="triangle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pt-BR" noProof="0" dirty="0"/>
          </a:p>
        </p:txBody>
      </p:sp>
      <p:sp>
        <p:nvSpPr>
          <p:cNvPr id="12" name="Triângulo 11">
            <a:extLst>
              <a:ext uri="{FF2B5EF4-FFF2-40B4-BE49-F238E27FC236}">
                <a16:creationId xmlns:a16="http://schemas.microsoft.com/office/drawing/2014/main" id="{653A8DFA-7BAB-7F45-AC35-E4D26BDBC78A}"/>
              </a:ext>
            </a:extLst>
          </p:cNvPr>
          <p:cNvSpPr/>
          <p:nvPr userDrawn="1"/>
        </p:nvSpPr>
        <p:spPr>
          <a:xfrm rot="5400000">
            <a:off x="-48606" y="1085137"/>
            <a:ext cx="648200" cy="527675"/>
          </a:xfrm>
          <a:prstGeom prst="triangl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pt-BR" noProof="0" dirty="0"/>
          </a:p>
        </p:txBody>
      </p:sp>
      <p:sp>
        <p:nvSpPr>
          <p:cNvPr id="17" name="Título 9">
            <a:extLst>
              <a:ext uri="{FF2B5EF4-FFF2-40B4-BE49-F238E27FC236}">
                <a16:creationId xmlns:a16="http://schemas.microsoft.com/office/drawing/2014/main" id="{FC3934F6-C727-0048-AD31-76E16E77968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32329" y="893729"/>
            <a:ext cx="10452849" cy="910492"/>
          </a:xfrm>
        </p:spPr>
        <p:txBody>
          <a:bodyPr rtlCol="0" anchor="ctr"/>
          <a:lstStyle>
            <a:lvl1pPr algn="l">
              <a:defRPr>
                <a:solidFill>
                  <a:schemeClr val="tx1"/>
                </a:solidFill>
              </a:defRPr>
            </a:lvl1pPr>
          </a:lstStyle>
          <a:p>
            <a:pPr rtl="0"/>
            <a:r>
              <a:rPr lang="pt-BR" noProof="0"/>
              <a:t>Clique para editar o título Mestre</a:t>
            </a:r>
            <a:endParaRPr lang="pt-BR" noProof="0" dirty="0"/>
          </a:p>
        </p:txBody>
      </p:sp>
    </p:spTree>
    <p:extLst>
      <p:ext uri="{BB962C8B-B14F-4D97-AF65-F5344CB8AC3E}">
        <p14:creationId xmlns:p14="http://schemas.microsoft.com/office/powerpoint/2010/main" val="55943207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ação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tângulo 24">
            <a:extLst>
              <a:ext uri="{FF2B5EF4-FFF2-40B4-BE49-F238E27FC236}">
                <a16:creationId xmlns:a16="http://schemas.microsoft.com/office/drawing/2014/main" id="{298B14A3-A5A4-2F4A-95D8-651E4818BB24}"/>
              </a:ext>
            </a:extLst>
          </p:cNvPr>
          <p:cNvSpPr/>
          <p:nvPr userDrawn="1"/>
        </p:nvSpPr>
        <p:spPr>
          <a:xfrm>
            <a:off x="413825" y="483781"/>
            <a:ext cx="11364350" cy="589043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pt-BR" noProof="0" dirty="0"/>
          </a:p>
        </p:txBody>
      </p:sp>
      <p:sp>
        <p:nvSpPr>
          <p:cNvPr id="26" name="Triângulo 25">
            <a:extLst>
              <a:ext uri="{FF2B5EF4-FFF2-40B4-BE49-F238E27FC236}">
                <a16:creationId xmlns:a16="http://schemas.microsoft.com/office/drawing/2014/main" id="{FA21A50F-6662-5046-B75A-1261DC14ABFA}"/>
              </a:ext>
            </a:extLst>
          </p:cNvPr>
          <p:cNvSpPr/>
          <p:nvPr userDrawn="1"/>
        </p:nvSpPr>
        <p:spPr>
          <a:xfrm rot="5400000">
            <a:off x="-48606" y="1085137"/>
            <a:ext cx="648200" cy="527675"/>
          </a:xfrm>
          <a:prstGeom prst="triangl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pt-BR" noProof="0" dirty="0"/>
          </a:p>
        </p:txBody>
      </p:sp>
      <p:grpSp>
        <p:nvGrpSpPr>
          <p:cNvPr id="13" name="Grupo 12">
            <a:extLst>
              <a:ext uri="{FF2B5EF4-FFF2-40B4-BE49-F238E27FC236}">
                <a16:creationId xmlns:a16="http://schemas.microsoft.com/office/drawing/2014/main" id="{2FDC47F2-EE1F-4644-989A-72996AC94A96}"/>
              </a:ext>
            </a:extLst>
          </p:cNvPr>
          <p:cNvGrpSpPr/>
          <p:nvPr userDrawn="1"/>
        </p:nvGrpSpPr>
        <p:grpSpPr>
          <a:xfrm>
            <a:off x="401408" y="1983214"/>
            <a:ext cx="5127171" cy="979022"/>
            <a:chOff x="417597" y="1992086"/>
            <a:chExt cx="5127171" cy="979022"/>
          </a:xfrm>
        </p:grpSpPr>
        <p:sp>
          <p:nvSpPr>
            <p:cNvPr id="14" name="Retângulo 13">
              <a:extLst>
                <a:ext uri="{FF2B5EF4-FFF2-40B4-BE49-F238E27FC236}">
                  <a16:creationId xmlns:a16="http://schemas.microsoft.com/office/drawing/2014/main" id="{386ED203-5311-5B45-870D-8D058E718B91}"/>
                </a:ext>
              </a:extLst>
            </p:cNvPr>
            <p:cNvSpPr/>
            <p:nvPr/>
          </p:nvSpPr>
          <p:spPr>
            <a:xfrm>
              <a:off x="417597" y="1992086"/>
              <a:ext cx="5127171" cy="704702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pt-BR" sz="2400" noProof="0" dirty="0"/>
            </a:p>
          </p:txBody>
        </p:sp>
        <p:sp>
          <p:nvSpPr>
            <p:cNvPr id="15" name="Triângulo 14">
              <a:extLst>
                <a:ext uri="{FF2B5EF4-FFF2-40B4-BE49-F238E27FC236}">
                  <a16:creationId xmlns:a16="http://schemas.microsoft.com/office/drawing/2014/main" id="{DE2C0F56-426C-5F4D-AAFD-DF53CA60DB1F}"/>
                </a:ext>
              </a:extLst>
            </p:cNvPr>
            <p:cNvSpPr>
              <a:spLocks noChangeAspect="1"/>
            </p:cNvSpPr>
            <p:nvPr/>
          </p:nvSpPr>
          <p:spPr>
            <a:xfrm rot="10800000">
              <a:off x="2821824" y="2696788"/>
              <a:ext cx="318212" cy="274320"/>
            </a:xfrm>
            <a:prstGeom prst="triangl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pt-BR" sz="1400" noProof="0" dirty="0"/>
            </a:p>
          </p:txBody>
        </p:sp>
      </p:grpSp>
      <p:sp>
        <p:nvSpPr>
          <p:cNvPr id="3" name="Espaço Reservado para Texto 2"/>
          <p:cNvSpPr>
            <a:spLocks noGrp="1"/>
          </p:cNvSpPr>
          <p:nvPr>
            <p:ph type="body" idx="1" hasCustomPrompt="1"/>
          </p:nvPr>
        </p:nvSpPr>
        <p:spPr>
          <a:xfrm>
            <a:off x="645125" y="1984781"/>
            <a:ext cx="4639736" cy="703135"/>
          </a:xfrm>
        </p:spPr>
        <p:txBody>
          <a:bodyPr lIns="91440" rIns="91440" rtlCol="0" anchor="ctr">
            <a:normAutofit/>
          </a:bodyPr>
          <a:lstStyle>
            <a:lvl1pPr marL="0" indent="0" algn="ctr" rtl="0">
              <a:buNone/>
              <a:defRPr sz="2000" b="0" cap="all" baseline="0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pt-BR" noProof="0" dirty="0"/>
              <a:t>Clique para editar o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645125" y="3154858"/>
            <a:ext cx="4639736" cy="2870009"/>
          </a:xfrm>
        </p:spPr>
        <p:txBody>
          <a:bodyPr rtlCol="0"/>
          <a:lstStyle/>
          <a:p>
            <a:pPr lvl="0" rtl="0"/>
            <a:r>
              <a:rPr lang="pt-BR" noProof="0"/>
              <a:t>Clique para editar os estilos de texto Mestres</a:t>
            </a:r>
          </a:p>
          <a:p>
            <a:pPr lvl="1" rtl="0"/>
            <a:r>
              <a:rPr lang="pt-BR" noProof="0"/>
              <a:t>Segundo nível</a:t>
            </a:r>
          </a:p>
          <a:p>
            <a:pPr lvl="2" rtl="0"/>
            <a:r>
              <a:rPr lang="pt-BR" noProof="0"/>
              <a:t>Terceiro nível</a:t>
            </a:r>
          </a:p>
          <a:p>
            <a:pPr lvl="3" rtl="0"/>
            <a:r>
              <a:rPr lang="pt-BR" noProof="0"/>
              <a:t>Quarto nível</a:t>
            </a:r>
          </a:p>
          <a:p>
            <a:pPr lvl="4" rtl="0"/>
            <a:r>
              <a:rPr lang="pt-BR" noProof="0"/>
              <a:t>Quinto nível</a:t>
            </a:r>
            <a:endParaRPr lang="pt-BR" noProof="0" dirty="0"/>
          </a:p>
        </p:txBody>
      </p:sp>
      <p:sp>
        <p:nvSpPr>
          <p:cNvPr id="2" name="Espaço Reservado para Data 1">
            <a:extLst>
              <a:ext uri="{FF2B5EF4-FFF2-40B4-BE49-F238E27FC236}">
                <a16:creationId xmlns:a16="http://schemas.microsoft.com/office/drawing/2014/main" id="{8AF8A515-AA94-45D1-9223-5C2272618D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604A7A41-8079-4BC7-BA70-27B201841C1C}" type="datetime1">
              <a:rPr lang="pt-BR" noProof="0" smtClean="0"/>
              <a:t>22/06/2020</a:t>
            </a:fld>
            <a:endParaRPr lang="pt-BR" noProof="0" dirty="0"/>
          </a:p>
        </p:txBody>
      </p:sp>
      <p:sp>
        <p:nvSpPr>
          <p:cNvPr id="11" name="Espaço Reservado para Rodapé 10">
            <a:extLst>
              <a:ext uri="{FF2B5EF4-FFF2-40B4-BE49-F238E27FC236}">
                <a16:creationId xmlns:a16="http://schemas.microsoft.com/office/drawing/2014/main" id="{D052F5BC-98E0-4D60-AD67-9547738B7D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097279" y="6446838"/>
            <a:ext cx="6818262" cy="365125"/>
          </a:xfrm>
        </p:spPr>
        <p:txBody>
          <a:bodyPr rtlCol="0"/>
          <a:lstStyle/>
          <a:p>
            <a:pPr rtl="0"/>
            <a:endParaRPr lang="pt-BR" noProof="0" dirty="0"/>
          </a:p>
        </p:txBody>
      </p:sp>
      <p:sp>
        <p:nvSpPr>
          <p:cNvPr id="12" name="Espaço Reservado para o Número do Slide 11">
            <a:extLst>
              <a:ext uri="{FF2B5EF4-FFF2-40B4-BE49-F238E27FC236}">
                <a16:creationId xmlns:a16="http://schemas.microsoft.com/office/drawing/2014/main" id="{A38552DC-952E-41EA-AAAF-C2187523C0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3A98EE3D-8CD1-4C3F-BD1C-C98C9596463C}" type="slidenum">
              <a:rPr lang="pt-BR" noProof="0" smtClean="0"/>
              <a:t>‹nº›</a:t>
            </a:fld>
            <a:endParaRPr lang="pt-BR" noProof="0" dirty="0"/>
          </a:p>
        </p:txBody>
      </p:sp>
      <p:grpSp>
        <p:nvGrpSpPr>
          <p:cNvPr id="19" name="Grupo 18">
            <a:extLst>
              <a:ext uri="{FF2B5EF4-FFF2-40B4-BE49-F238E27FC236}">
                <a16:creationId xmlns:a16="http://schemas.microsoft.com/office/drawing/2014/main" id="{0EC9B82D-42A0-2549-AF1A-BB955578D14E}"/>
              </a:ext>
            </a:extLst>
          </p:cNvPr>
          <p:cNvGrpSpPr/>
          <p:nvPr userDrawn="1"/>
        </p:nvGrpSpPr>
        <p:grpSpPr>
          <a:xfrm>
            <a:off x="6663674" y="1983214"/>
            <a:ext cx="5127171" cy="979022"/>
            <a:chOff x="417597" y="1992086"/>
            <a:chExt cx="5127171" cy="979022"/>
          </a:xfrm>
        </p:grpSpPr>
        <p:sp>
          <p:nvSpPr>
            <p:cNvPr id="20" name="Retângulo 19">
              <a:extLst>
                <a:ext uri="{FF2B5EF4-FFF2-40B4-BE49-F238E27FC236}">
                  <a16:creationId xmlns:a16="http://schemas.microsoft.com/office/drawing/2014/main" id="{6F986011-7709-A448-BC93-37507571BAF8}"/>
                </a:ext>
              </a:extLst>
            </p:cNvPr>
            <p:cNvSpPr/>
            <p:nvPr/>
          </p:nvSpPr>
          <p:spPr>
            <a:xfrm>
              <a:off x="417597" y="1992086"/>
              <a:ext cx="5127171" cy="704702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pt-BR" sz="2400" noProof="0" dirty="0"/>
            </a:p>
          </p:txBody>
        </p:sp>
        <p:sp>
          <p:nvSpPr>
            <p:cNvPr id="21" name="Triângulo 20">
              <a:extLst>
                <a:ext uri="{FF2B5EF4-FFF2-40B4-BE49-F238E27FC236}">
                  <a16:creationId xmlns:a16="http://schemas.microsoft.com/office/drawing/2014/main" id="{97EFE62B-D2C4-6147-8593-BDB17D7FB781}"/>
                </a:ext>
              </a:extLst>
            </p:cNvPr>
            <p:cNvSpPr>
              <a:spLocks noChangeAspect="1"/>
            </p:cNvSpPr>
            <p:nvPr/>
          </p:nvSpPr>
          <p:spPr>
            <a:xfrm rot="10800000">
              <a:off x="2822076" y="2696788"/>
              <a:ext cx="318212" cy="274320"/>
            </a:xfrm>
            <a:prstGeom prst="triangl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pt-BR" sz="1400" noProof="0" dirty="0"/>
            </a:p>
          </p:txBody>
        </p:sp>
      </p:grpSp>
      <p:sp>
        <p:nvSpPr>
          <p:cNvPr id="22" name="Espaço Reservado para Texto 2">
            <a:extLst>
              <a:ext uri="{FF2B5EF4-FFF2-40B4-BE49-F238E27FC236}">
                <a16:creationId xmlns:a16="http://schemas.microsoft.com/office/drawing/2014/main" id="{A343E295-0EB5-2B45-8B07-FB33A0D549D9}"/>
              </a:ext>
            </a:extLst>
          </p:cNvPr>
          <p:cNvSpPr>
            <a:spLocks noGrp="1"/>
          </p:cNvSpPr>
          <p:nvPr>
            <p:ph type="body" idx="13"/>
          </p:nvPr>
        </p:nvSpPr>
        <p:spPr>
          <a:xfrm>
            <a:off x="6907391" y="1984781"/>
            <a:ext cx="4639736" cy="703135"/>
          </a:xfrm>
        </p:spPr>
        <p:txBody>
          <a:bodyPr lIns="91440" rIns="91440" rtlCol="0" anchor="ctr">
            <a:normAutofit/>
          </a:bodyPr>
          <a:lstStyle>
            <a:lvl1pPr marL="0" indent="0" algn="ctr">
              <a:buNone/>
              <a:defRPr sz="2000" b="0" cap="all" baseline="0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pt-BR" noProof="0"/>
              <a:t>Clique para editar os estilos de texto Mestres</a:t>
            </a:r>
          </a:p>
        </p:txBody>
      </p:sp>
      <p:sp>
        <p:nvSpPr>
          <p:cNvPr id="23" name="Espaço reservado para conteúdo 3">
            <a:extLst>
              <a:ext uri="{FF2B5EF4-FFF2-40B4-BE49-F238E27FC236}">
                <a16:creationId xmlns:a16="http://schemas.microsoft.com/office/drawing/2014/main" id="{86411A82-4B2C-2345-940D-003FAE95661B}"/>
              </a:ext>
            </a:extLst>
          </p:cNvPr>
          <p:cNvSpPr>
            <a:spLocks noGrp="1"/>
          </p:cNvSpPr>
          <p:nvPr>
            <p:ph sz="half" idx="14"/>
          </p:nvPr>
        </p:nvSpPr>
        <p:spPr>
          <a:xfrm>
            <a:off x="6907391" y="3154858"/>
            <a:ext cx="4639736" cy="2870009"/>
          </a:xfrm>
        </p:spPr>
        <p:txBody>
          <a:bodyPr rtlCol="0"/>
          <a:lstStyle/>
          <a:p>
            <a:pPr lvl="0" rtl="0"/>
            <a:r>
              <a:rPr lang="pt-BR" noProof="0"/>
              <a:t>Clique para editar os estilos de texto Mestres</a:t>
            </a:r>
          </a:p>
          <a:p>
            <a:pPr lvl="1" rtl="0"/>
            <a:r>
              <a:rPr lang="pt-BR" noProof="0"/>
              <a:t>Segundo nível</a:t>
            </a:r>
          </a:p>
          <a:p>
            <a:pPr lvl="2" rtl="0"/>
            <a:r>
              <a:rPr lang="pt-BR" noProof="0"/>
              <a:t>Terceiro nível</a:t>
            </a:r>
          </a:p>
          <a:p>
            <a:pPr lvl="3" rtl="0"/>
            <a:r>
              <a:rPr lang="pt-BR" noProof="0"/>
              <a:t>Quarto nível</a:t>
            </a:r>
          </a:p>
          <a:p>
            <a:pPr lvl="4" rtl="0"/>
            <a:r>
              <a:rPr lang="pt-BR" noProof="0"/>
              <a:t>Quinto nível</a:t>
            </a:r>
            <a:endParaRPr lang="pt-BR" noProof="0" dirty="0"/>
          </a:p>
        </p:txBody>
      </p:sp>
      <p:cxnSp>
        <p:nvCxnSpPr>
          <p:cNvPr id="9" name="Conector Reto 8">
            <a:extLst>
              <a:ext uri="{FF2B5EF4-FFF2-40B4-BE49-F238E27FC236}">
                <a16:creationId xmlns:a16="http://schemas.microsoft.com/office/drawing/2014/main" id="{E81638DF-1560-0147-9FCE-648610243627}"/>
              </a:ext>
            </a:extLst>
          </p:cNvPr>
          <p:cNvCxnSpPr/>
          <p:nvPr userDrawn="1"/>
        </p:nvCxnSpPr>
        <p:spPr>
          <a:xfrm>
            <a:off x="6096000" y="2055833"/>
            <a:ext cx="0" cy="3813262"/>
          </a:xfrm>
          <a:prstGeom prst="line">
            <a:avLst/>
          </a:prstGeom>
          <a:ln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Título 9">
            <a:extLst>
              <a:ext uri="{FF2B5EF4-FFF2-40B4-BE49-F238E27FC236}">
                <a16:creationId xmlns:a16="http://schemas.microsoft.com/office/drawing/2014/main" id="{6500C466-2C7C-0F41-ADF8-F36158F8BC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32330" y="893729"/>
            <a:ext cx="10205573" cy="910492"/>
          </a:xfrm>
        </p:spPr>
        <p:txBody>
          <a:bodyPr rtlCol="0" anchor="ctr"/>
          <a:lstStyle>
            <a:lvl1pPr algn="l">
              <a:defRPr>
                <a:solidFill>
                  <a:schemeClr val="tx1"/>
                </a:solidFill>
              </a:defRPr>
            </a:lvl1pPr>
          </a:lstStyle>
          <a:p>
            <a:pPr rtl="0"/>
            <a:r>
              <a:rPr lang="pt-BR" noProof="0"/>
              <a:t>Clique para editar o título Mestre</a:t>
            </a:r>
            <a:endParaRPr lang="pt-BR" noProof="0" dirty="0"/>
          </a:p>
        </p:txBody>
      </p:sp>
    </p:spTree>
    <p:extLst>
      <p:ext uri="{BB962C8B-B14F-4D97-AF65-F5344CB8AC3E}">
        <p14:creationId xmlns:p14="http://schemas.microsoft.com/office/powerpoint/2010/main" val="290347312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>
            <a:extLst>
              <a:ext uri="{FF2B5EF4-FFF2-40B4-BE49-F238E27FC236}">
                <a16:creationId xmlns:a16="http://schemas.microsoft.com/office/drawing/2014/main" id="{94E9223F-721F-47BF-9FD5-0F8D12FF0D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2D5FF3C3-1F33-402C-9BA0-94BCDB8649FA}" type="datetime1">
              <a:rPr lang="pt-BR" noProof="0" smtClean="0"/>
              <a:t>22/06/2020</a:t>
            </a:fld>
            <a:endParaRPr lang="pt-BR" noProof="0" dirty="0"/>
          </a:p>
        </p:txBody>
      </p:sp>
      <p:sp>
        <p:nvSpPr>
          <p:cNvPr id="3" name="Espaço Reservado para Rodapé 2">
            <a:extLst>
              <a:ext uri="{FF2B5EF4-FFF2-40B4-BE49-F238E27FC236}">
                <a16:creationId xmlns:a16="http://schemas.microsoft.com/office/drawing/2014/main" id="{05915714-6BBA-4593-8591-4E26F7D58D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pt-BR" noProof="0" dirty="0"/>
          </a:p>
        </p:txBody>
      </p:sp>
      <p:sp>
        <p:nvSpPr>
          <p:cNvPr id="4" name="Espaço reservado para o número do slide 3">
            <a:extLst>
              <a:ext uri="{FF2B5EF4-FFF2-40B4-BE49-F238E27FC236}">
                <a16:creationId xmlns:a16="http://schemas.microsoft.com/office/drawing/2014/main" id="{BE06F857-D2E1-44DD-ABDD-EBB739645B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3A98EE3D-8CD1-4C3F-BD1C-C98C9596463C}" type="slidenum">
              <a:rPr lang="pt-BR" noProof="0" smtClean="0"/>
              <a:t>‹nº›</a:t>
            </a:fld>
            <a:endParaRPr lang="pt-BR" noProof="0" dirty="0"/>
          </a:p>
        </p:txBody>
      </p:sp>
      <p:sp>
        <p:nvSpPr>
          <p:cNvPr id="5" name="Retângulo 4">
            <a:extLst>
              <a:ext uri="{FF2B5EF4-FFF2-40B4-BE49-F238E27FC236}">
                <a16:creationId xmlns:a16="http://schemas.microsoft.com/office/drawing/2014/main" id="{95E5791F-3F71-BF44-BA4E-0B7D386184DC}"/>
              </a:ext>
            </a:extLst>
          </p:cNvPr>
          <p:cNvSpPr/>
          <p:nvPr userDrawn="1"/>
        </p:nvSpPr>
        <p:spPr>
          <a:xfrm>
            <a:off x="0" y="467833"/>
            <a:ext cx="11729822" cy="5890438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pt-BR" noProof="0" dirty="0"/>
          </a:p>
        </p:txBody>
      </p:sp>
      <p:sp>
        <p:nvSpPr>
          <p:cNvPr id="7" name="Triângulo 6">
            <a:extLst>
              <a:ext uri="{FF2B5EF4-FFF2-40B4-BE49-F238E27FC236}">
                <a16:creationId xmlns:a16="http://schemas.microsoft.com/office/drawing/2014/main" id="{19AE2E01-52D8-994A-80AC-622260011952}"/>
              </a:ext>
            </a:extLst>
          </p:cNvPr>
          <p:cNvSpPr/>
          <p:nvPr userDrawn="1"/>
        </p:nvSpPr>
        <p:spPr>
          <a:xfrm>
            <a:off x="1915754" y="3684257"/>
            <a:ext cx="3112470" cy="3112470"/>
          </a:xfrm>
          <a:prstGeom prst="triangle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pt-BR" noProof="0" dirty="0"/>
          </a:p>
        </p:txBody>
      </p:sp>
      <p:sp>
        <p:nvSpPr>
          <p:cNvPr id="8" name="Triângulo 7">
            <a:extLst>
              <a:ext uri="{FF2B5EF4-FFF2-40B4-BE49-F238E27FC236}">
                <a16:creationId xmlns:a16="http://schemas.microsoft.com/office/drawing/2014/main" id="{B8F16C36-FC88-9044-8303-4AAB2C148BA5}"/>
              </a:ext>
            </a:extLst>
          </p:cNvPr>
          <p:cNvSpPr/>
          <p:nvPr userDrawn="1"/>
        </p:nvSpPr>
        <p:spPr>
          <a:xfrm>
            <a:off x="4668946" y="522786"/>
            <a:ext cx="718556" cy="718556"/>
          </a:xfrm>
          <a:prstGeom prst="triangle">
            <a:avLst/>
          </a:prstGeom>
          <a:pattFill prst="dkHorz">
            <a:fgClr>
              <a:schemeClr val="accent1"/>
            </a:fgClr>
            <a:bgClr>
              <a:schemeClr val="tx1"/>
            </a:bgClr>
          </a:patt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pt-BR" noProof="0" dirty="0"/>
          </a:p>
        </p:txBody>
      </p:sp>
      <p:sp>
        <p:nvSpPr>
          <p:cNvPr id="15" name="Espaço Reservado para Imagem 14">
            <a:extLst>
              <a:ext uri="{FF2B5EF4-FFF2-40B4-BE49-F238E27FC236}">
                <a16:creationId xmlns:a16="http://schemas.microsoft.com/office/drawing/2014/main" id="{7DA0D001-BFE9-164E-A088-53FE53ABF51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-1" y="0"/>
            <a:ext cx="5123378" cy="6864485"/>
          </a:xfrm>
          <a:custGeom>
            <a:avLst/>
            <a:gdLst>
              <a:gd name="connsiteX0" fmla="*/ 1602021 w 6096000"/>
              <a:gd name="connsiteY0" fmla="*/ 0 h 6858000"/>
              <a:gd name="connsiteX1" fmla="*/ 6096000 w 6096000"/>
              <a:gd name="connsiteY1" fmla="*/ 0 h 6858000"/>
              <a:gd name="connsiteX2" fmla="*/ 1612869 w 6096000"/>
              <a:gd name="connsiteY2" fmla="*/ 6841445 h 6858000"/>
              <a:gd name="connsiteX3" fmla="*/ 1612869 w 6096000"/>
              <a:gd name="connsiteY3" fmla="*/ 6858000 h 6858000"/>
              <a:gd name="connsiteX4" fmla="*/ 0 w 6096000"/>
              <a:gd name="connsiteY4" fmla="*/ 6858000 h 6858000"/>
              <a:gd name="connsiteX5" fmla="*/ 0 w 6096000"/>
              <a:gd name="connsiteY5" fmla="*/ 0 h 6858000"/>
              <a:gd name="connsiteX6" fmla="*/ 1602021 w 6096000"/>
              <a:gd name="connsiteY6" fmla="*/ 0 h 6858000"/>
              <a:gd name="connsiteX0" fmla="*/ 1602021 w 6096000"/>
              <a:gd name="connsiteY0" fmla="*/ 0 h 6858000"/>
              <a:gd name="connsiteX1" fmla="*/ 6096000 w 6096000"/>
              <a:gd name="connsiteY1" fmla="*/ 0 h 6858000"/>
              <a:gd name="connsiteX2" fmla="*/ 2014112 w 6096000"/>
              <a:gd name="connsiteY2" fmla="*/ 6857657 h 6858000"/>
              <a:gd name="connsiteX3" fmla="*/ 1612869 w 6096000"/>
              <a:gd name="connsiteY3" fmla="*/ 6858000 h 6858000"/>
              <a:gd name="connsiteX4" fmla="*/ 0 w 6096000"/>
              <a:gd name="connsiteY4" fmla="*/ 6858000 h 6858000"/>
              <a:gd name="connsiteX5" fmla="*/ 0 w 6096000"/>
              <a:gd name="connsiteY5" fmla="*/ 0 h 6858000"/>
              <a:gd name="connsiteX6" fmla="*/ 1602021 w 6096000"/>
              <a:gd name="connsiteY6" fmla="*/ 0 h 6858000"/>
              <a:gd name="connsiteX0" fmla="*/ 1602021 w 6096000"/>
              <a:gd name="connsiteY0" fmla="*/ 0 h 6864485"/>
              <a:gd name="connsiteX1" fmla="*/ 6096000 w 6096000"/>
              <a:gd name="connsiteY1" fmla="*/ 0 h 6864485"/>
              <a:gd name="connsiteX2" fmla="*/ 2014112 w 6096000"/>
              <a:gd name="connsiteY2" fmla="*/ 6857657 h 6864485"/>
              <a:gd name="connsiteX3" fmla="*/ 2033403 w 6096000"/>
              <a:gd name="connsiteY3" fmla="*/ 6864485 h 6864485"/>
              <a:gd name="connsiteX4" fmla="*/ 0 w 6096000"/>
              <a:gd name="connsiteY4" fmla="*/ 6858000 h 6864485"/>
              <a:gd name="connsiteX5" fmla="*/ 0 w 6096000"/>
              <a:gd name="connsiteY5" fmla="*/ 0 h 6864485"/>
              <a:gd name="connsiteX6" fmla="*/ 1602021 w 6096000"/>
              <a:gd name="connsiteY6" fmla="*/ 0 h 6864485"/>
              <a:gd name="connsiteX0" fmla="*/ 1602021 w 6096000"/>
              <a:gd name="connsiteY0" fmla="*/ 0 h 6864485"/>
              <a:gd name="connsiteX1" fmla="*/ 6096000 w 6096000"/>
              <a:gd name="connsiteY1" fmla="*/ 0 h 6864485"/>
              <a:gd name="connsiteX2" fmla="*/ 2014112 w 6096000"/>
              <a:gd name="connsiteY2" fmla="*/ 6857657 h 6864485"/>
              <a:gd name="connsiteX3" fmla="*/ 2002538 w 6096000"/>
              <a:gd name="connsiteY3" fmla="*/ 6864485 h 6864485"/>
              <a:gd name="connsiteX4" fmla="*/ 0 w 6096000"/>
              <a:gd name="connsiteY4" fmla="*/ 6858000 h 6864485"/>
              <a:gd name="connsiteX5" fmla="*/ 0 w 6096000"/>
              <a:gd name="connsiteY5" fmla="*/ 0 h 6864485"/>
              <a:gd name="connsiteX6" fmla="*/ 1602021 w 6096000"/>
              <a:gd name="connsiteY6" fmla="*/ 0 h 68644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096000" h="6864485">
                <a:moveTo>
                  <a:pt x="1602021" y="0"/>
                </a:moveTo>
                <a:lnTo>
                  <a:pt x="6096000" y="0"/>
                </a:lnTo>
                <a:lnTo>
                  <a:pt x="2014112" y="6857657"/>
                </a:lnTo>
                <a:lnTo>
                  <a:pt x="2002538" y="6864485"/>
                </a:lnTo>
                <a:lnTo>
                  <a:pt x="0" y="6858000"/>
                </a:lnTo>
                <a:lnTo>
                  <a:pt x="0" y="0"/>
                </a:lnTo>
                <a:lnTo>
                  <a:pt x="1602021" y="0"/>
                </a:lnTo>
                <a:close/>
              </a:path>
            </a:pathLst>
          </a:custGeom>
          <a:solidFill>
            <a:schemeClr val="accent1"/>
          </a:solidFill>
        </p:spPr>
        <p:txBody>
          <a:bodyPr wrap="square" rtlCol="0">
            <a:noAutofit/>
          </a:bodyPr>
          <a:lstStyle/>
          <a:p>
            <a:pPr rtl="0"/>
            <a:r>
              <a:rPr lang="pt-BR" noProof="0" dirty="0"/>
              <a:t>Clique no ícone para adicionar uma imagem</a:t>
            </a:r>
          </a:p>
        </p:txBody>
      </p:sp>
      <p:sp>
        <p:nvSpPr>
          <p:cNvPr id="16" name="Título 1">
            <a:extLst>
              <a:ext uri="{FF2B5EF4-FFF2-40B4-BE49-F238E27FC236}">
                <a16:creationId xmlns:a16="http://schemas.microsoft.com/office/drawing/2014/main" id="{810C3D4C-012F-184D-B7D5-E89B7B9A726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506410" y="2679259"/>
            <a:ext cx="2988860" cy="1395208"/>
          </a:xfrm>
        </p:spPr>
        <p:txBody>
          <a:bodyPr lIns="0" rtlCol="0" anchor="ctr">
            <a:normAutofit/>
          </a:bodyPr>
          <a:lstStyle>
            <a:lvl1pPr algn="ctr">
              <a:defRPr sz="3600">
                <a:solidFill>
                  <a:schemeClr val="bg1"/>
                </a:solidFill>
              </a:defRPr>
            </a:lvl1pPr>
          </a:lstStyle>
          <a:p>
            <a:pPr rtl="0"/>
            <a:r>
              <a:rPr lang="pt-BR" noProof="0" dirty="0"/>
              <a:t>INSIRA O TÍTULO AQUI</a:t>
            </a:r>
          </a:p>
        </p:txBody>
      </p:sp>
      <p:sp>
        <p:nvSpPr>
          <p:cNvPr id="17" name="Espaço Reservado para Texto 11">
            <a:extLst>
              <a:ext uri="{FF2B5EF4-FFF2-40B4-BE49-F238E27FC236}">
                <a16:creationId xmlns:a16="http://schemas.microsoft.com/office/drawing/2014/main" id="{D16862ED-2F5E-FE49-AB49-49CEC0EA332A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8218426" y="793580"/>
            <a:ext cx="3304279" cy="5270839"/>
          </a:xfrm>
        </p:spPr>
        <p:txBody>
          <a:bodyPr lIns="0" rtlCol="0" anchor="ctr">
            <a:normAutofit/>
          </a:bodyPr>
          <a:lstStyle>
            <a:lvl1pPr marL="285750" indent="-285750">
              <a:lnSpc>
                <a:spcPct val="100000"/>
              </a:lnSpc>
              <a:spcBef>
                <a:spcPts val="0"/>
              </a:spcBef>
              <a:spcAft>
                <a:spcPts val="1500"/>
              </a:spcAft>
              <a:buClr>
                <a:schemeClr val="accent1"/>
              </a:buClr>
              <a:buFont typeface="Arial" panose="020B0604020202020204" pitchFamily="34" charset="0"/>
              <a:buChar char="•"/>
              <a:defRPr sz="1600" spc="0">
                <a:solidFill>
                  <a:schemeClr val="bg1"/>
                </a:solidFill>
              </a:defRPr>
            </a:lvl1pPr>
            <a:lvl2pPr>
              <a:lnSpc>
                <a:spcPct val="150000"/>
              </a:lnSpc>
              <a:defRPr sz="1200" spc="0">
                <a:solidFill>
                  <a:schemeClr val="tx2"/>
                </a:solidFill>
              </a:defRPr>
            </a:lvl2pPr>
            <a:lvl3pPr>
              <a:lnSpc>
                <a:spcPct val="150000"/>
              </a:lnSpc>
              <a:defRPr sz="1200" spc="0">
                <a:solidFill>
                  <a:schemeClr val="tx2"/>
                </a:solidFill>
              </a:defRPr>
            </a:lvl3pPr>
            <a:lvl4pPr>
              <a:lnSpc>
                <a:spcPct val="150000"/>
              </a:lnSpc>
              <a:defRPr sz="1200" spc="0">
                <a:solidFill>
                  <a:schemeClr val="tx2"/>
                </a:solidFill>
              </a:defRPr>
            </a:lvl4pPr>
            <a:lvl5pPr>
              <a:lnSpc>
                <a:spcPct val="150000"/>
              </a:lnSpc>
              <a:defRPr sz="1200" spc="0">
                <a:solidFill>
                  <a:schemeClr val="tx2"/>
                </a:solidFill>
              </a:defRPr>
            </a:lvl5pPr>
          </a:lstStyle>
          <a:p>
            <a:pPr lvl="0" rtl="0"/>
            <a:r>
              <a:rPr lang="pt-BR" noProof="0" dirty="0"/>
              <a:t>Insira o título aqui</a:t>
            </a:r>
          </a:p>
        </p:txBody>
      </p:sp>
    </p:spTree>
    <p:extLst>
      <p:ext uri="{BB962C8B-B14F-4D97-AF65-F5344CB8AC3E}">
        <p14:creationId xmlns:p14="http://schemas.microsoft.com/office/powerpoint/2010/main" val="415982550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ítulo e conteúdo com imag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>
            <a:extLst>
              <a:ext uri="{FF2B5EF4-FFF2-40B4-BE49-F238E27FC236}">
                <a16:creationId xmlns:a16="http://schemas.microsoft.com/office/drawing/2014/main" id="{94E9223F-721F-47BF-9FD5-0F8D12FF0D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72866360-C356-464B-BA36-D9184650E3B3}" type="datetime1">
              <a:rPr lang="pt-BR" noProof="0" smtClean="0"/>
              <a:t>22/06/2020</a:t>
            </a:fld>
            <a:endParaRPr lang="pt-BR" noProof="0" dirty="0"/>
          </a:p>
        </p:txBody>
      </p:sp>
      <p:sp>
        <p:nvSpPr>
          <p:cNvPr id="3" name="Espaço Reservado para Rodapé 2">
            <a:extLst>
              <a:ext uri="{FF2B5EF4-FFF2-40B4-BE49-F238E27FC236}">
                <a16:creationId xmlns:a16="http://schemas.microsoft.com/office/drawing/2014/main" id="{05915714-6BBA-4593-8591-4E26F7D58D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pt-BR" noProof="0" dirty="0"/>
          </a:p>
        </p:txBody>
      </p:sp>
      <p:sp>
        <p:nvSpPr>
          <p:cNvPr id="4" name="Espaço reservado para o número do slide 3">
            <a:extLst>
              <a:ext uri="{FF2B5EF4-FFF2-40B4-BE49-F238E27FC236}">
                <a16:creationId xmlns:a16="http://schemas.microsoft.com/office/drawing/2014/main" id="{BE06F857-D2E1-44DD-ABDD-EBB739645B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3A98EE3D-8CD1-4C3F-BD1C-C98C9596463C}" type="slidenum">
              <a:rPr lang="pt-BR" noProof="0" smtClean="0"/>
              <a:t>‹nº›</a:t>
            </a:fld>
            <a:endParaRPr lang="pt-BR" noProof="0" dirty="0"/>
          </a:p>
        </p:txBody>
      </p:sp>
      <p:sp>
        <p:nvSpPr>
          <p:cNvPr id="5" name="Retângulo 4">
            <a:extLst>
              <a:ext uri="{FF2B5EF4-FFF2-40B4-BE49-F238E27FC236}">
                <a16:creationId xmlns:a16="http://schemas.microsoft.com/office/drawing/2014/main" id="{E872A5F6-5449-2840-B48F-2AA85FE272A3}"/>
              </a:ext>
            </a:extLst>
          </p:cNvPr>
          <p:cNvSpPr/>
          <p:nvPr userDrawn="1"/>
        </p:nvSpPr>
        <p:spPr>
          <a:xfrm>
            <a:off x="0" y="0"/>
            <a:ext cx="3502598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pt-BR" noProof="0" dirty="0"/>
          </a:p>
        </p:txBody>
      </p:sp>
      <p:sp>
        <p:nvSpPr>
          <p:cNvPr id="6" name="Triângulo 5">
            <a:extLst>
              <a:ext uri="{FF2B5EF4-FFF2-40B4-BE49-F238E27FC236}">
                <a16:creationId xmlns:a16="http://schemas.microsoft.com/office/drawing/2014/main" id="{2B3A8339-6DA4-E549-AEA2-9512C53F064F}"/>
              </a:ext>
            </a:extLst>
          </p:cNvPr>
          <p:cNvSpPr/>
          <p:nvPr userDrawn="1"/>
        </p:nvSpPr>
        <p:spPr>
          <a:xfrm>
            <a:off x="3591475" y="5273069"/>
            <a:ext cx="1486666" cy="1486666"/>
          </a:xfrm>
          <a:prstGeom prst="triangle">
            <a:avLst/>
          </a:prstGeom>
          <a:pattFill prst="lgGrid">
            <a:fgClr>
              <a:schemeClr val="accent1"/>
            </a:fgClr>
            <a:bgClr>
              <a:schemeClr val="bg1"/>
            </a:bgClr>
          </a:patt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pt-BR" noProof="0" dirty="0"/>
          </a:p>
        </p:txBody>
      </p:sp>
      <p:sp>
        <p:nvSpPr>
          <p:cNvPr id="7" name="Triângulo 6">
            <a:extLst>
              <a:ext uri="{FF2B5EF4-FFF2-40B4-BE49-F238E27FC236}">
                <a16:creationId xmlns:a16="http://schemas.microsoft.com/office/drawing/2014/main" id="{752EA775-82B0-BA48-8CA2-7A09D72EC958}"/>
              </a:ext>
            </a:extLst>
          </p:cNvPr>
          <p:cNvSpPr/>
          <p:nvPr userDrawn="1"/>
        </p:nvSpPr>
        <p:spPr>
          <a:xfrm>
            <a:off x="76559" y="597553"/>
            <a:ext cx="562863" cy="562863"/>
          </a:xfrm>
          <a:prstGeom prst="triangle">
            <a:avLst/>
          </a:prstGeom>
          <a:pattFill prst="ltVert">
            <a:fgClr>
              <a:schemeClr val="accent1"/>
            </a:fgClr>
            <a:bgClr>
              <a:schemeClr val="tx1"/>
            </a:bgClr>
          </a:patt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pt-BR" noProof="0" dirty="0"/>
          </a:p>
        </p:txBody>
      </p:sp>
      <p:sp>
        <p:nvSpPr>
          <p:cNvPr id="8" name="Triângulo 7">
            <a:extLst>
              <a:ext uri="{FF2B5EF4-FFF2-40B4-BE49-F238E27FC236}">
                <a16:creationId xmlns:a16="http://schemas.microsoft.com/office/drawing/2014/main" id="{2C6B50B5-10C1-4A40-9531-4F8DC16892F8}"/>
              </a:ext>
            </a:extLst>
          </p:cNvPr>
          <p:cNvSpPr/>
          <p:nvPr userDrawn="1"/>
        </p:nvSpPr>
        <p:spPr>
          <a:xfrm>
            <a:off x="357990" y="3814571"/>
            <a:ext cx="2960808" cy="2960808"/>
          </a:xfrm>
          <a:prstGeom prst="triangle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pt-BR" noProof="0" dirty="0"/>
          </a:p>
        </p:txBody>
      </p:sp>
      <p:sp>
        <p:nvSpPr>
          <p:cNvPr id="26" name="Espaço Reservado para Imagem 25">
            <a:extLst>
              <a:ext uri="{FF2B5EF4-FFF2-40B4-BE49-F238E27FC236}">
                <a16:creationId xmlns:a16="http://schemas.microsoft.com/office/drawing/2014/main" id="{CAF18EC0-3F9F-6449-A2B2-A792B70BEA6E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 flipH="1">
            <a:off x="444819" y="597553"/>
            <a:ext cx="6063915" cy="6063915"/>
          </a:xfrm>
          <a:custGeom>
            <a:avLst/>
            <a:gdLst>
              <a:gd name="connsiteX0" fmla="*/ 0 w 6063915"/>
              <a:gd name="connsiteY0" fmla="*/ 0 h 6063915"/>
              <a:gd name="connsiteX1" fmla="*/ 6063915 w 6063915"/>
              <a:gd name="connsiteY1" fmla="*/ 0 h 6063915"/>
              <a:gd name="connsiteX2" fmla="*/ 3031957 w 6063915"/>
              <a:gd name="connsiteY2" fmla="*/ 6063915 h 60639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6063915" h="6063915">
                <a:moveTo>
                  <a:pt x="0" y="0"/>
                </a:moveTo>
                <a:lnTo>
                  <a:pt x="6063915" y="0"/>
                </a:lnTo>
                <a:lnTo>
                  <a:pt x="3031957" y="6063915"/>
                </a:lnTo>
                <a:close/>
              </a:path>
            </a:pathLst>
          </a:custGeom>
          <a:solidFill>
            <a:schemeClr val="accent1"/>
          </a:solidFill>
        </p:spPr>
        <p:txBody>
          <a:bodyPr wrap="square" rtlCol="0">
            <a:noAutofit/>
          </a:bodyPr>
          <a:lstStyle/>
          <a:p>
            <a:pPr rtl="0"/>
            <a:r>
              <a:rPr lang="pt-BR" noProof="0" dirty="0"/>
              <a:t>Clique no ícone para adicionar uma imagem</a:t>
            </a:r>
          </a:p>
        </p:txBody>
      </p:sp>
      <p:sp>
        <p:nvSpPr>
          <p:cNvPr id="28" name="Título 1">
            <a:extLst>
              <a:ext uri="{FF2B5EF4-FFF2-40B4-BE49-F238E27FC236}">
                <a16:creationId xmlns:a16="http://schemas.microsoft.com/office/drawing/2014/main" id="{68357860-E91C-1745-A5D1-921689BF47A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876994" y="1535397"/>
            <a:ext cx="4845068" cy="1858617"/>
          </a:xfrm>
        </p:spPr>
        <p:txBody>
          <a:bodyPr rtlCol="0" anchor="b">
            <a:normAutofit/>
          </a:bodyPr>
          <a:lstStyle>
            <a:lvl1pPr algn="l">
              <a:defRPr sz="4800" i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</a:defRPr>
            </a:lvl1pPr>
          </a:lstStyle>
          <a:p>
            <a:pPr rtl="0"/>
            <a:r>
              <a:rPr lang="pt-BR" noProof="0" dirty="0"/>
              <a:t>Insira o título aqui</a:t>
            </a:r>
          </a:p>
        </p:txBody>
      </p:sp>
      <p:sp>
        <p:nvSpPr>
          <p:cNvPr id="29" name="Espaço Reservado para Conteúdo 2">
            <a:extLst>
              <a:ext uri="{FF2B5EF4-FFF2-40B4-BE49-F238E27FC236}">
                <a16:creationId xmlns:a16="http://schemas.microsoft.com/office/drawing/2014/main" id="{094A3FA1-7F3F-2D41-ABE1-512FA9FC484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76996" y="3401899"/>
            <a:ext cx="4845066" cy="2107095"/>
          </a:xfrm>
        </p:spPr>
        <p:txBody>
          <a:bodyPr rtlCol="0"/>
          <a:lstStyle>
            <a:lvl1pPr marL="182880" indent="-182880" algn="l">
              <a:buClr>
                <a:srgbClr val="C5AE76"/>
              </a:buClr>
              <a:buFont typeface="Arial" panose="020B0604020202020204" pitchFamily="34" charset="0"/>
              <a:buChar char="•"/>
              <a:defRPr>
                <a:latin typeface="+mj-lt"/>
              </a:defRPr>
            </a:lvl1pPr>
            <a:lvl2pPr marL="384048" indent="-182880" algn="l">
              <a:buClr>
                <a:srgbClr val="C5AE76"/>
              </a:buClr>
              <a:buFont typeface="Arial" panose="020B0604020202020204" pitchFamily="34" charset="0"/>
              <a:buChar char="•"/>
              <a:defRPr>
                <a:latin typeface="+mj-lt"/>
              </a:defRPr>
            </a:lvl2pPr>
            <a:lvl3pPr marL="566928" indent="-182880" algn="l">
              <a:buClr>
                <a:srgbClr val="C5AE76"/>
              </a:buClr>
              <a:buFont typeface="Arial" panose="020B0604020202020204" pitchFamily="34" charset="0"/>
              <a:buChar char="•"/>
              <a:defRPr>
                <a:latin typeface="+mj-lt"/>
              </a:defRPr>
            </a:lvl3pPr>
            <a:lvl4pPr marL="749808" indent="-182880" algn="l">
              <a:buClr>
                <a:srgbClr val="C5AE76"/>
              </a:buClr>
              <a:buFont typeface="Arial" panose="020B0604020202020204" pitchFamily="34" charset="0"/>
              <a:buChar char="•"/>
              <a:defRPr>
                <a:latin typeface="+mj-lt"/>
              </a:defRPr>
            </a:lvl4pPr>
            <a:lvl5pPr marL="932688" indent="-182880" algn="l">
              <a:buClr>
                <a:srgbClr val="C5AE76"/>
              </a:buClr>
              <a:buFont typeface="Arial" panose="020B0604020202020204" pitchFamily="34" charset="0"/>
              <a:buChar char="•"/>
              <a:defRPr>
                <a:latin typeface="+mj-lt"/>
              </a:defRPr>
            </a:lvl5pPr>
          </a:lstStyle>
          <a:p>
            <a:pPr lvl="0" rtl="0"/>
            <a:r>
              <a:rPr lang="pt-BR" noProof="0"/>
              <a:t>Clique para editar os estilos de texto Mestres</a:t>
            </a:r>
          </a:p>
          <a:p>
            <a:pPr lvl="1" rtl="0"/>
            <a:r>
              <a:rPr lang="pt-BR" noProof="0"/>
              <a:t>Segundo nível</a:t>
            </a:r>
          </a:p>
          <a:p>
            <a:pPr lvl="2" rtl="0"/>
            <a:r>
              <a:rPr lang="pt-BR" noProof="0"/>
              <a:t>Terceiro nível</a:t>
            </a:r>
          </a:p>
          <a:p>
            <a:pPr lvl="3" rtl="0"/>
            <a:r>
              <a:rPr lang="pt-BR" noProof="0"/>
              <a:t>Quarto nível</a:t>
            </a:r>
          </a:p>
          <a:p>
            <a:pPr lvl="4" rtl="0"/>
            <a:r>
              <a:rPr lang="pt-BR" noProof="0"/>
              <a:t>Quinto nível</a:t>
            </a:r>
            <a:endParaRPr lang="pt-BR" noProof="0" dirty="0"/>
          </a:p>
        </p:txBody>
      </p:sp>
    </p:spTree>
    <p:extLst>
      <p:ext uri="{BB962C8B-B14F-4D97-AF65-F5344CB8AC3E}">
        <p14:creationId xmlns:p14="http://schemas.microsoft.com/office/powerpoint/2010/main" val="49798578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ítulo e conteúdo estreitos com imag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>
            <a:extLst>
              <a:ext uri="{FF2B5EF4-FFF2-40B4-BE49-F238E27FC236}">
                <a16:creationId xmlns:a16="http://schemas.microsoft.com/office/drawing/2014/main" id="{94E9223F-721F-47BF-9FD5-0F8D12FF0D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B723CB0A-6F58-4A89-AC5F-DC533CB2F99D}" type="datetime1">
              <a:rPr lang="pt-BR" noProof="0" smtClean="0"/>
              <a:t>22/06/2020</a:t>
            </a:fld>
            <a:endParaRPr lang="pt-BR" noProof="0" dirty="0"/>
          </a:p>
        </p:txBody>
      </p:sp>
      <p:sp>
        <p:nvSpPr>
          <p:cNvPr id="3" name="Espaço Reservado para Rodapé 2">
            <a:extLst>
              <a:ext uri="{FF2B5EF4-FFF2-40B4-BE49-F238E27FC236}">
                <a16:creationId xmlns:a16="http://schemas.microsoft.com/office/drawing/2014/main" id="{05915714-6BBA-4593-8591-4E26F7D58D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pt-BR" noProof="0" dirty="0"/>
          </a:p>
        </p:txBody>
      </p:sp>
      <p:sp>
        <p:nvSpPr>
          <p:cNvPr id="4" name="Espaço reservado para o número do slide 3">
            <a:extLst>
              <a:ext uri="{FF2B5EF4-FFF2-40B4-BE49-F238E27FC236}">
                <a16:creationId xmlns:a16="http://schemas.microsoft.com/office/drawing/2014/main" id="{BE06F857-D2E1-44DD-ABDD-EBB739645B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3A98EE3D-8CD1-4C3F-BD1C-C98C9596463C}" type="slidenum">
              <a:rPr lang="pt-BR" noProof="0" smtClean="0"/>
              <a:t>‹nº›</a:t>
            </a:fld>
            <a:endParaRPr lang="pt-BR" noProof="0" dirty="0"/>
          </a:p>
        </p:txBody>
      </p:sp>
      <p:sp>
        <p:nvSpPr>
          <p:cNvPr id="5" name="Retângulo 3">
            <a:extLst>
              <a:ext uri="{FF2B5EF4-FFF2-40B4-BE49-F238E27FC236}">
                <a16:creationId xmlns:a16="http://schemas.microsoft.com/office/drawing/2014/main" id="{B4D4881A-F72E-2D4F-BC41-5D2839D87000}"/>
              </a:ext>
            </a:extLst>
          </p:cNvPr>
          <p:cNvSpPr/>
          <p:nvPr userDrawn="1"/>
        </p:nvSpPr>
        <p:spPr>
          <a:xfrm>
            <a:off x="4997302" y="0"/>
            <a:ext cx="7194698" cy="6879265"/>
          </a:xfrm>
          <a:custGeom>
            <a:avLst/>
            <a:gdLst>
              <a:gd name="connsiteX0" fmla="*/ 0 w 5004391"/>
              <a:gd name="connsiteY0" fmla="*/ 0 h 6858000"/>
              <a:gd name="connsiteX1" fmla="*/ 5004391 w 5004391"/>
              <a:gd name="connsiteY1" fmla="*/ 0 h 6858000"/>
              <a:gd name="connsiteX2" fmla="*/ 5004391 w 5004391"/>
              <a:gd name="connsiteY2" fmla="*/ 6858000 h 6858000"/>
              <a:gd name="connsiteX3" fmla="*/ 0 w 5004391"/>
              <a:gd name="connsiteY3" fmla="*/ 6858000 h 6858000"/>
              <a:gd name="connsiteX4" fmla="*/ 0 w 5004391"/>
              <a:gd name="connsiteY4" fmla="*/ 0 h 6858000"/>
              <a:gd name="connsiteX0" fmla="*/ 1424763 w 5004391"/>
              <a:gd name="connsiteY0" fmla="*/ 0 h 6858000"/>
              <a:gd name="connsiteX1" fmla="*/ 5004391 w 5004391"/>
              <a:gd name="connsiteY1" fmla="*/ 0 h 6858000"/>
              <a:gd name="connsiteX2" fmla="*/ 5004391 w 5004391"/>
              <a:gd name="connsiteY2" fmla="*/ 6858000 h 6858000"/>
              <a:gd name="connsiteX3" fmla="*/ 0 w 5004391"/>
              <a:gd name="connsiteY3" fmla="*/ 6858000 h 6858000"/>
              <a:gd name="connsiteX4" fmla="*/ 1424763 w 5004391"/>
              <a:gd name="connsiteY4" fmla="*/ 0 h 6858000"/>
              <a:gd name="connsiteX0" fmla="*/ 1275907 w 5004391"/>
              <a:gd name="connsiteY0" fmla="*/ 21265 h 6858000"/>
              <a:gd name="connsiteX1" fmla="*/ 5004391 w 5004391"/>
              <a:gd name="connsiteY1" fmla="*/ 0 h 6858000"/>
              <a:gd name="connsiteX2" fmla="*/ 5004391 w 5004391"/>
              <a:gd name="connsiteY2" fmla="*/ 6858000 h 6858000"/>
              <a:gd name="connsiteX3" fmla="*/ 0 w 5004391"/>
              <a:gd name="connsiteY3" fmla="*/ 6858000 h 6858000"/>
              <a:gd name="connsiteX4" fmla="*/ 1275907 w 5004391"/>
              <a:gd name="connsiteY4" fmla="*/ 21265 h 6858000"/>
              <a:gd name="connsiteX0" fmla="*/ 3466214 w 7194698"/>
              <a:gd name="connsiteY0" fmla="*/ 21265 h 6879265"/>
              <a:gd name="connsiteX1" fmla="*/ 7194698 w 7194698"/>
              <a:gd name="connsiteY1" fmla="*/ 0 h 6879265"/>
              <a:gd name="connsiteX2" fmla="*/ 7194698 w 7194698"/>
              <a:gd name="connsiteY2" fmla="*/ 6858000 h 6879265"/>
              <a:gd name="connsiteX3" fmla="*/ 0 w 7194698"/>
              <a:gd name="connsiteY3" fmla="*/ 6879265 h 6879265"/>
              <a:gd name="connsiteX4" fmla="*/ 3466214 w 7194698"/>
              <a:gd name="connsiteY4" fmla="*/ 21265 h 68792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194698" h="6879265">
                <a:moveTo>
                  <a:pt x="3466214" y="21265"/>
                </a:moveTo>
                <a:lnTo>
                  <a:pt x="7194698" y="0"/>
                </a:lnTo>
                <a:lnTo>
                  <a:pt x="7194698" y="6858000"/>
                </a:lnTo>
                <a:lnTo>
                  <a:pt x="0" y="6879265"/>
                </a:lnTo>
                <a:lnTo>
                  <a:pt x="3466214" y="21265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pt-BR" noProof="0" dirty="0"/>
          </a:p>
        </p:txBody>
      </p:sp>
      <p:sp>
        <p:nvSpPr>
          <p:cNvPr id="6" name="Triângulo 5">
            <a:extLst>
              <a:ext uri="{FF2B5EF4-FFF2-40B4-BE49-F238E27FC236}">
                <a16:creationId xmlns:a16="http://schemas.microsoft.com/office/drawing/2014/main" id="{214CA4B6-21BC-234A-9FAD-E362D7F194C4}"/>
              </a:ext>
            </a:extLst>
          </p:cNvPr>
          <p:cNvSpPr/>
          <p:nvPr userDrawn="1"/>
        </p:nvSpPr>
        <p:spPr>
          <a:xfrm>
            <a:off x="2571311" y="3814571"/>
            <a:ext cx="2960808" cy="2960808"/>
          </a:xfrm>
          <a:prstGeom prst="triangle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pt-BR" noProof="0" dirty="0"/>
          </a:p>
        </p:txBody>
      </p:sp>
      <p:sp>
        <p:nvSpPr>
          <p:cNvPr id="7" name="Triângulo 6">
            <a:extLst>
              <a:ext uri="{FF2B5EF4-FFF2-40B4-BE49-F238E27FC236}">
                <a16:creationId xmlns:a16="http://schemas.microsoft.com/office/drawing/2014/main" id="{815F04B4-E3C0-0845-8DEC-98C63E21B466}"/>
              </a:ext>
            </a:extLst>
          </p:cNvPr>
          <p:cNvSpPr/>
          <p:nvPr userDrawn="1"/>
        </p:nvSpPr>
        <p:spPr>
          <a:xfrm rot="10800000">
            <a:off x="2277396" y="3814571"/>
            <a:ext cx="1360968" cy="1360968"/>
          </a:xfrm>
          <a:prstGeom prst="triangle">
            <a:avLst/>
          </a:prstGeom>
          <a:pattFill prst="dkHorz">
            <a:fgClr>
              <a:schemeClr val="accent1"/>
            </a:fgClr>
            <a:bgClr>
              <a:schemeClr val="bg1"/>
            </a:bgClr>
          </a:patt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pt-BR" noProof="0" dirty="0"/>
          </a:p>
        </p:txBody>
      </p:sp>
      <p:sp>
        <p:nvSpPr>
          <p:cNvPr id="8" name="Espaço Reservado para Imagem 7">
            <a:extLst>
              <a:ext uri="{FF2B5EF4-FFF2-40B4-BE49-F238E27FC236}">
                <a16:creationId xmlns:a16="http://schemas.microsoft.com/office/drawing/2014/main" id="{6850A90A-EBB3-314C-9D98-A4220E2739EA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 flipH="1">
            <a:off x="2569281" y="330912"/>
            <a:ext cx="6217440" cy="6217440"/>
          </a:xfrm>
          <a:custGeom>
            <a:avLst/>
            <a:gdLst>
              <a:gd name="connsiteX0" fmla="*/ 0 w 6063915"/>
              <a:gd name="connsiteY0" fmla="*/ 0 h 6063915"/>
              <a:gd name="connsiteX1" fmla="*/ 6063915 w 6063915"/>
              <a:gd name="connsiteY1" fmla="*/ 0 h 6063915"/>
              <a:gd name="connsiteX2" fmla="*/ 3031957 w 6063915"/>
              <a:gd name="connsiteY2" fmla="*/ 6063915 h 60639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6063915" h="6063915">
                <a:moveTo>
                  <a:pt x="0" y="0"/>
                </a:moveTo>
                <a:lnTo>
                  <a:pt x="6063915" y="0"/>
                </a:lnTo>
                <a:lnTo>
                  <a:pt x="3031957" y="6063915"/>
                </a:lnTo>
                <a:close/>
              </a:path>
            </a:pathLst>
          </a:custGeom>
          <a:solidFill>
            <a:schemeClr val="accent1"/>
          </a:solidFill>
        </p:spPr>
        <p:txBody>
          <a:bodyPr wrap="square" rtlCol="0">
            <a:noAutofit/>
          </a:bodyPr>
          <a:lstStyle/>
          <a:p>
            <a:pPr rtl="0"/>
            <a:r>
              <a:rPr lang="pt-BR" noProof="0" dirty="0"/>
              <a:t>Clique no ícone para adicionar uma imagem</a:t>
            </a:r>
          </a:p>
        </p:txBody>
      </p:sp>
      <p:sp>
        <p:nvSpPr>
          <p:cNvPr id="9" name="Título 1">
            <a:extLst>
              <a:ext uri="{FF2B5EF4-FFF2-40B4-BE49-F238E27FC236}">
                <a16:creationId xmlns:a16="http://schemas.microsoft.com/office/drawing/2014/main" id="{D3001923-8460-C64B-A54B-3221B8A6B8C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958108" y="1957888"/>
            <a:ext cx="3815484" cy="1858617"/>
          </a:xfrm>
        </p:spPr>
        <p:txBody>
          <a:bodyPr rtlCol="0" anchor="b">
            <a:normAutofit/>
          </a:bodyPr>
          <a:lstStyle>
            <a:lvl1pPr algn="ctr">
              <a:defRPr sz="4800" i="0">
                <a:solidFill>
                  <a:schemeClr val="bg1"/>
                </a:solidFill>
                <a:latin typeface="+mj-lt"/>
              </a:defRPr>
            </a:lvl1pPr>
          </a:lstStyle>
          <a:p>
            <a:pPr rtl="0"/>
            <a:r>
              <a:rPr lang="pt-BR" noProof="0" dirty="0"/>
              <a:t>Insira o título aqui</a:t>
            </a:r>
          </a:p>
        </p:txBody>
      </p:sp>
      <p:sp>
        <p:nvSpPr>
          <p:cNvPr id="10" name="Espaço Reservado para Conteúdo 2">
            <a:extLst>
              <a:ext uri="{FF2B5EF4-FFF2-40B4-BE49-F238E27FC236}">
                <a16:creationId xmlns:a16="http://schemas.microsoft.com/office/drawing/2014/main" id="{9E64A275-2629-244A-A66F-FC140850C6D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958110" y="3824390"/>
            <a:ext cx="3815482" cy="2107095"/>
          </a:xfrm>
        </p:spPr>
        <p:txBody>
          <a:bodyPr rtlCol="0"/>
          <a:lstStyle>
            <a:lvl1pPr marL="182880" indent="-182880" algn="ctr">
              <a:buClr>
                <a:srgbClr val="C5AE76"/>
              </a:buClr>
              <a:buFont typeface="Arial" panose="020B0604020202020204" pitchFamily="34" charset="0"/>
              <a:buChar char="•"/>
              <a:defRPr>
                <a:solidFill>
                  <a:schemeClr val="bg1"/>
                </a:solidFill>
                <a:latin typeface="+mj-lt"/>
              </a:defRPr>
            </a:lvl1pPr>
            <a:lvl2pPr marL="384048" indent="-182880" algn="ctr">
              <a:buClr>
                <a:srgbClr val="C5AE76"/>
              </a:buClr>
              <a:buFont typeface="Arial" panose="020B0604020202020204" pitchFamily="34" charset="0"/>
              <a:buChar char="•"/>
              <a:defRPr>
                <a:solidFill>
                  <a:schemeClr val="bg1"/>
                </a:solidFill>
                <a:latin typeface="+mj-lt"/>
              </a:defRPr>
            </a:lvl2pPr>
            <a:lvl3pPr marL="566928" indent="-182880" algn="ctr">
              <a:buClr>
                <a:srgbClr val="C5AE76"/>
              </a:buClr>
              <a:buFont typeface="Arial" panose="020B0604020202020204" pitchFamily="34" charset="0"/>
              <a:buChar char="•"/>
              <a:defRPr>
                <a:solidFill>
                  <a:schemeClr val="bg1"/>
                </a:solidFill>
                <a:latin typeface="+mj-lt"/>
              </a:defRPr>
            </a:lvl3pPr>
            <a:lvl4pPr marL="749808" indent="-182880" algn="ctr">
              <a:buClr>
                <a:srgbClr val="C5AE76"/>
              </a:buClr>
              <a:buFont typeface="Arial" panose="020B0604020202020204" pitchFamily="34" charset="0"/>
              <a:buChar char="•"/>
              <a:defRPr>
                <a:solidFill>
                  <a:schemeClr val="bg1"/>
                </a:solidFill>
                <a:latin typeface="+mj-lt"/>
              </a:defRPr>
            </a:lvl4pPr>
            <a:lvl5pPr marL="932688" indent="-182880" algn="ctr">
              <a:buClr>
                <a:srgbClr val="C5AE76"/>
              </a:buClr>
              <a:buFont typeface="Arial" panose="020B0604020202020204" pitchFamily="34" charset="0"/>
              <a:buChar char="•"/>
              <a:defRPr>
                <a:solidFill>
                  <a:schemeClr val="bg1"/>
                </a:solidFill>
                <a:latin typeface="+mj-lt"/>
              </a:defRPr>
            </a:lvl5pPr>
          </a:lstStyle>
          <a:p>
            <a:pPr lvl="0" rtl="0"/>
            <a:r>
              <a:rPr lang="pt-BR" noProof="0"/>
              <a:t>Clique para editar os estilos de texto Mestres</a:t>
            </a:r>
          </a:p>
          <a:p>
            <a:pPr lvl="1" rtl="0"/>
            <a:r>
              <a:rPr lang="pt-BR" noProof="0"/>
              <a:t>Segundo nível</a:t>
            </a:r>
          </a:p>
          <a:p>
            <a:pPr lvl="2" rtl="0"/>
            <a:r>
              <a:rPr lang="pt-BR" noProof="0"/>
              <a:t>Terceiro nível</a:t>
            </a:r>
          </a:p>
          <a:p>
            <a:pPr lvl="3" rtl="0"/>
            <a:r>
              <a:rPr lang="pt-BR" noProof="0"/>
              <a:t>Quarto nível</a:t>
            </a:r>
          </a:p>
          <a:p>
            <a:pPr lvl="4" rtl="0"/>
            <a:r>
              <a:rPr lang="pt-BR" noProof="0"/>
              <a:t>Quinto nível</a:t>
            </a:r>
            <a:endParaRPr lang="pt-BR" noProof="0" dirty="0"/>
          </a:p>
        </p:txBody>
      </p:sp>
      <p:sp>
        <p:nvSpPr>
          <p:cNvPr id="12" name="Triângulo 11">
            <a:extLst>
              <a:ext uri="{FF2B5EF4-FFF2-40B4-BE49-F238E27FC236}">
                <a16:creationId xmlns:a16="http://schemas.microsoft.com/office/drawing/2014/main" id="{520102B5-5695-C743-B30E-C92897B48D89}"/>
              </a:ext>
            </a:extLst>
          </p:cNvPr>
          <p:cNvSpPr/>
          <p:nvPr userDrawn="1"/>
        </p:nvSpPr>
        <p:spPr>
          <a:xfrm rot="16200000">
            <a:off x="11604063" y="3162897"/>
            <a:ext cx="648200" cy="527675"/>
          </a:xfrm>
          <a:prstGeom prst="triangl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pt-BR" noProof="0" dirty="0"/>
          </a:p>
        </p:txBody>
      </p:sp>
    </p:spTree>
    <p:extLst>
      <p:ext uri="{BB962C8B-B14F-4D97-AF65-F5344CB8AC3E}">
        <p14:creationId xmlns:p14="http://schemas.microsoft.com/office/powerpoint/2010/main" val="46422014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ítulo com conteúdo estreito com imag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>
            <a:extLst>
              <a:ext uri="{FF2B5EF4-FFF2-40B4-BE49-F238E27FC236}">
                <a16:creationId xmlns:a16="http://schemas.microsoft.com/office/drawing/2014/main" id="{94E9223F-721F-47BF-9FD5-0F8D12FF0D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76DF749B-8F14-4165-95B9-126DA1DEF9A9}" type="datetime1">
              <a:rPr lang="pt-BR" noProof="0" smtClean="0"/>
              <a:t>22/06/2020</a:t>
            </a:fld>
            <a:endParaRPr lang="pt-BR" noProof="0" dirty="0"/>
          </a:p>
        </p:txBody>
      </p:sp>
      <p:sp>
        <p:nvSpPr>
          <p:cNvPr id="3" name="Espaço Reservado para Rodapé 2">
            <a:extLst>
              <a:ext uri="{FF2B5EF4-FFF2-40B4-BE49-F238E27FC236}">
                <a16:creationId xmlns:a16="http://schemas.microsoft.com/office/drawing/2014/main" id="{05915714-6BBA-4593-8591-4E26F7D58D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pt-BR" noProof="0" dirty="0"/>
          </a:p>
        </p:txBody>
      </p:sp>
      <p:sp>
        <p:nvSpPr>
          <p:cNvPr id="4" name="Espaço reservado para o número do slide 3">
            <a:extLst>
              <a:ext uri="{FF2B5EF4-FFF2-40B4-BE49-F238E27FC236}">
                <a16:creationId xmlns:a16="http://schemas.microsoft.com/office/drawing/2014/main" id="{BE06F857-D2E1-44DD-ABDD-EBB739645B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3A98EE3D-8CD1-4C3F-BD1C-C98C9596463C}" type="slidenum">
              <a:rPr lang="pt-BR" noProof="0" smtClean="0"/>
              <a:t>‹nº›</a:t>
            </a:fld>
            <a:endParaRPr lang="pt-BR" noProof="0" dirty="0"/>
          </a:p>
        </p:txBody>
      </p:sp>
      <p:sp>
        <p:nvSpPr>
          <p:cNvPr id="5" name="Retângulo 4">
            <a:extLst>
              <a:ext uri="{FF2B5EF4-FFF2-40B4-BE49-F238E27FC236}">
                <a16:creationId xmlns:a16="http://schemas.microsoft.com/office/drawing/2014/main" id="{BB0D84E6-6DEA-1D4E-92C3-A360785A027B}"/>
              </a:ext>
            </a:extLst>
          </p:cNvPr>
          <p:cNvSpPr/>
          <p:nvPr userDrawn="1"/>
        </p:nvSpPr>
        <p:spPr>
          <a:xfrm>
            <a:off x="0" y="1730829"/>
            <a:ext cx="8229600" cy="3477985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pt-BR" noProof="0" dirty="0"/>
          </a:p>
        </p:txBody>
      </p:sp>
      <p:sp>
        <p:nvSpPr>
          <p:cNvPr id="6" name="Triângulo 5">
            <a:extLst>
              <a:ext uri="{FF2B5EF4-FFF2-40B4-BE49-F238E27FC236}">
                <a16:creationId xmlns:a16="http://schemas.microsoft.com/office/drawing/2014/main" id="{C28500E9-800B-C94A-B6F9-F73D37B2D301}"/>
              </a:ext>
            </a:extLst>
          </p:cNvPr>
          <p:cNvSpPr/>
          <p:nvPr userDrawn="1"/>
        </p:nvSpPr>
        <p:spPr>
          <a:xfrm rot="10800000">
            <a:off x="8749091" y="0"/>
            <a:ext cx="3442907" cy="3112470"/>
          </a:xfrm>
          <a:prstGeom prst="triangle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pt-BR" noProof="0" dirty="0"/>
          </a:p>
        </p:txBody>
      </p:sp>
      <p:sp>
        <p:nvSpPr>
          <p:cNvPr id="7" name="Triângulo 6">
            <a:extLst>
              <a:ext uri="{FF2B5EF4-FFF2-40B4-BE49-F238E27FC236}">
                <a16:creationId xmlns:a16="http://schemas.microsoft.com/office/drawing/2014/main" id="{1EAD70A4-7AF0-7E4D-ABBC-34DD61D7B01E}"/>
              </a:ext>
            </a:extLst>
          </p:cNvPr>
          <p:cNvSpPr/>
          <p:nvPr userDrawn="1"/>
        </p:nvSpPr>
        <p:spPr>
          <a:xfrm rot="10800000">
            <a:off x="3727215" y="5551712"/>
            <a:ext cx="1424687" cy="1306288"/>
          </a:xfrm>
          <a:prstGeom prst="triangle">
            <a:avLst/>
          </a:prstGeom>
          <a:pattFill prst="lgGrid">
            <a:fgClr>
              <a:schemeClr val="accent1"/>
            </a:fgClr>
            <a:bgClr>
              <a:schemeClr val="bg1"/>
            </a:bgClr>
          </a:patt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pt-BR" noProof="0" dirty="0"/>
          </a:p>
        </p:txBody>
      </p:sp>
      <p:sp>
        <p:nvSpPr>
          <p:cNvPr id="8" name="Título 9">
            <a:extLst>
              <a:ext uri="{FF2B5EF4-FFF2-40B4-BE49-F238E27FC236}">
                <a16:creationId xmlns:a16="http://schemas.microsoft.com/office/drawing/2014/main" id="{14C43A8B-650C-3B4B-9F8C-592CE9F269F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68625" y="2464270"/>
            <a:ext cx="5227376" cy="727700"/>
          </a:xfrm>
        </p:spPr>
        <p:txBody>
          <a:bodyPr rtlCol="0" anchor="t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rtl="0"/>
            <a:r>
              <a:rPr lang="pt-BR" noProof="0"/>
              <a:t>Clique para editar o título Mestre</a:t>
            </a:r>
            <a:endParaRPr lang="pt-BR" noProof="0" dirty="0"/>
          </a:p>
        </p:txBody>
      </p:sp>
      <p:sp>
        <p:nvSpPr>
          <p:cNvPr id="9" name="Espaço Reservado para Texto 2">
            <a:extLst>
              <a:ext uri="{FF2B5EF4-FFF2-40B4-BE49-F238E27FC236}">
                <a16:creationId xmlns:a16="http://schemas.microsoft.com/office/drawing/2014/main" id="{0345C704-9538-984E-8D14-D6AEC9A4C42E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868623" y="3265903"/>
            <a:ext cx="5227377" cy="1642386"/>
          </a:xfrm>
        </p:spPr>
        <p:txBody>
          <a:bodyPr lIns="91440" rIns="91440" rtlCol="0" anchor="t">
            <a:normAutofit/>
          </a:bodyPr>
          <a:lstStyle>
            <a:lvl1pPr marL="0" indent="0">
              <a:buNone/>
              <a:defRPr sz="2000" b="0" cap="none" baseline="0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pt-BR" noProof="0" dirty="0"/>
              <a:t>Clique para editar os principais estilos de texto</a:t>
            </a:r>
          </a:p>
        </p:txBody>
      </p:sp>
      <p:sp>
        <p:nvSpPr>
          <p:cNvPr id="13" name="Espaço Reservado para Imagem 11">
            <a:extLst>
              <a:ext uri="{FF2B5EF4-FFF2-40B4-BE49-F238E27FC236}">
                <a16:creationId xmlns:a16="http://schemas.microsoft.com/office/drawing/2014/main" id="{647B5AD0-4AD4-9843-9C08-DEF894490A97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 flipH="1">
            <a:off x="4593262" y="0"/>
            <a:ext cx="7598736" cy="6858000"/>
          </a:xfrm>
          <a:prstGeom prst="triangle">
            <a:avLst/>
          </a:prstGeom>
          <a:solidFill>
            <a:schemeClr val="accent1"/>
          </a:solidFill>
        </p:spPr>
        <p:txBody>
          <a:bodyPr rtlCol="0"/>
          <a:lstStyle/>
          <a:p>
            <a:pPr rtl="0"/>
            <a:r>
              <a:rPr lang="pt-BR" noProof="0" dirty="0"/>
              <a:t>Clique no ícone para adicionar uma imagem</a:t>
            </a:r>
          </a:p>
        </p:txBody>
      </p:sp>
      <p:sp>
        <p:nvSpPr>
          <p:cNvPr id="14" name="Triângulo 13">
            <a:extLst>
              <a:ext uri="{FF2B5EF4-FFF2-40B4-BE49-F238E27FC236}">
                <a16:creationId xmlns:a16="http://schemas.microsoft.com/office/drawing/2014/main" id="{8795BE2D-99B1-FE49-84B1-C41E44A8AC0B}"/>
              </a:ext>
            </a:extLst>
          </p:cNvPr>
          <p:cNvSpPr/>
          <p:nvPr userDrawn="1"/>
        </p:nvSpPr>
        <p:spPr>
          <a:xfrm rot="5400000">
            <a:off x="-48606" y="2524533"/>
            <a:ext cx="648200" cy="527675"/>
          </a:xfrm>
          <a:prstGeom prst="triangl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 rtl="0"/>
            <a:endParaRPr lang="pt-BR" noProof="0" dirty="0"/>
          </a:p>
        </p:txBody>
      </p:sp>
    </p:spTree>
    <p:extLst>
      <p:ext uri="{BB962C8B-B14F-4D97-AF65-F5344CB8AC3E}">
        <p14:creationId xmlns:p14="http://schemas.microsoft.com/office/powerpoint/2010/main" val="340315578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itação com imagem e nome do auto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Espaço Reservado para Imagem 9">
            <a:extLst>
              <a:ext uri="{FF2B5EF4-FFF2-40B4-BE49-F238E27FC236}">
                <a16:creationId xmlns:a16="http://schemas.microsoft.com/office/drawing/2014/main" id="{34F14FD9-9995-BE48-8C0E-B1454B9F231E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4576012" y="0"/>
            <a:ext cx="7598735" cy="6858000"/>
          </a:xfrm>
          <a:custGeom>
            <a:avLst/>
            <a:gdLst>
              <a:gd name="connsiteX0" fmla="*/ 0 w 7598735"/>
              <a:gd name="connsiteY0" fmla="*/ 0 h 6858000"/>
              <a:gd name="connsiteX1" fmla="*/ 7598735 w 7598735"/>
              <a:gd name="connsiteY1" fmla="*/ 0 h 6858000"/>
              <a:gd name="connsiteX2" fmla="*/ 7598735 w 7598735"/>
              <a:gd name="connsiteY2" fmla="*/ 6858000 h 6858000"/>
              <a:gd name="connsiteX3" fmla="*/ 0 w 7598735"/>
              <a:gd name="connsiteY3" fmla="*/ 6858000 h 6858000"/>
              <a:gd name="connsiteX4" fmla="*/ 0 w 7598735"/>
              <a:gd name="connsiteY4" fmla="*/ 6378840 h 6858000"/>
              <a:gd name="connsiteX5" fmla="*/ 140333 w 7598735"/>
              <a:gd name="connsiteY5" fmla="*/ 6379536 h 6858000"/>
              <a:gd name="connsiteX6" fmla="*/ 3074919 w 7598735"/>
              <a:gd name="connsiteY6" fmla="*/ 489098 h 6858000"/>
              <a:gd name="connsiteX7" fmla="*/ 0 w 7598735"/>
              <a:gd name="connsiteY7" fmla="*/ 480044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7598735" h="6858000">
                <a:moveTo>
                  <a:pt x="0" y="0"/>
                </a:moveTo>
                <a:lnTo>
                  <a:pt x="7598735" y="0"/>
                </a:lnTo>
                <a:lnTo>
                  <a:pt x="7598735" y="6858000"/>
                </a:lnTo>
                <a:lnTo>
                  <a:pt x="0" y="6858000"/>
                </a:lnTo>
                <a:lnTo>
                  <a:pt x="0" y="6378840"/>
                </a:lnTo>
                <a:lnTo>
                  <a:pt x="140333" y="6379536"/>
                </a:lnTo>
                <a:lnTo>
                  <a:pt x="3074919" y="489098"/>
                </a:lnTo>
                <a:lnTo>
                  <a:pt x="0" y="480044"/>
                </a:lnTo>
                <a:close/>
              </a:path>
            </a:pathLst>
          </a:custGeom>
          <a:solidFill>
            <a:schemeClr val="accent1"/>
          </a:solidFill>
        </p:spPr>
        <p:txBody>
          <a:bodyPr wrap="square" rtlCol="0">
            <a:noAutofit/>
          </a:bodyPr>
          <a:lstStyle/>
          <a:p>
            <a:pPr rtl="0"/>
            <a:r>
              <a:rPr lang="pt-BR" noProof="0" dirty="0"/>
              <a:t>Clique no ícone para adicionar uma imagem</a:t>
            </a:r>
          </a:p>
        </p:txBody>
      </p:sp>
      <p:sp>
        <p:nvSpPr>
          <p:cNvPr id="15" name="Forma Livre 14">
            <a:extLst>
              <a:ext uri="{FF2B5EF4-FFF2-40B4-BE49-F238E27FC236}">
                <a16:creationId xmlns:a16="http://schemas.microsoft.com/office/drawing/2014/main" id="{BFAE6FFB-F37C-7040-87B6-654B2F44CE7A}"/>
              </a:ext>
            </a:extLst>
          </p:cNvPr>
          <p:cNvSpPr/>
          <p:nvPr userDrawn="1"/>
        </p:nvSpPr>
        <p:spPr>
          <a:xfrm>
            <a:off x="413825" y="463261"/>
            <a:ext cx="7347125" cy="5911703"/>
          </a:xfrm>
          <a:custGeom>
            <a:avLst/>
            <a:gdLst>
              <a:gd name="connsiteX0" fmla="*/ 125507 w 7347125"/>
              <a:gd name="connsiteY0" fmla="*/ 0 h 5911703"/>
              <a:gd name="connsiteX1" fmla="*/ 7347125 w 7347125"/>
              <a:gd name="connsiteY1" fmla="*/ 21265 h 5911703"/>
              <a:gd name="connsiteX2" fmla="*/ 4412539 w 7347125"/>
              <a:gd name="connsiteY2" fmla="*/ 5911703 h 5911703"/>
              <a:gd name="connsiteX3" fmla="*/ 1007798 w 7347125"/>
              <a:gd name="connsiteY3" fmla="*/ 5894815 h 5911703"/>
              <a:gd name="connsiteX4" fmla="*/ 1007798 w 7347125"/>
              <a:gd name="connsiteY4" fmla="*/ 5901070 h 5911703"/>
              <a:gd name="connsiteX5" fmla="*/ 0 w 7347125"/>
              <a:gd name="connsiteY5" fmla="*/ 5901070 h 5911703"/>
              <a:gd name="connsiteX6" fmla="*/ 0 w 7347125"/>
              <a:gd name="connsiteY6" fmla="*/ 10632 h 5911703"/>
              <a:gd name="connsiteX7" fmla="*/ 125507 w 7347125"/>
              <a:gd name="connsiteY7" fmla="*/ 10632 h 59117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7347125" h="5911703">
                <a:moveTo>
                  <a:pt x="125507" y="0"/>
                </a:moveTo>
                <a:lnTo>
                  <a:pt x="7347125" y="21265"/>
                </a:lnTo>
                <a:lnTo>
                  <a:pt x="4412539" y="5911703"/>
                </a:lnTo>
                <a:lnTo>
                  <a:pt x="1007798" y="5894815"/>
                </a:lnTo>
                <a:lnTo>
                  <a:pt x="1007798" y="5901070"/>
                </a:lnTo>
                <a:lnTo>
                  <a:pt x="0" y="5901070"/>
                </a:lnTo>
                <a:lnTo>
                  <a:pt x="0" y="10632"/>
                </a:lnTo>
                <a:lnTo>
                  <a:pt x="125507" y="10632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 rtl="0"/>
            <a:endParaRPr lang="pt-BR" noProof="0" dirty="0"/>
          </a:p>
        </p:txBody>
      </p:sp>
      <p:sp>
        <p:nvSpPr>
          <p:cNvPr id="2" name="Espaço Reservado para Data 1">
            <a:extLst>
              <a:ext uri="{FF2B5EF4-FFF2-40B4-BE49-F238E27FC236}">
                <a16:creationId xmlns:a16="http://schemas.microsoft.com/office/drawing/2014/main" id="{94E9223F-721F-47BF-9FD5-0F8D12FF0D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89676152-711A-478B-87FC-BBEE48A9D21D}" type="datetime1">
              <a:rPr lang="pt-BR" noProof="0" smtClean="0"/>
              <a:t>22/06/2020</a:t>
            </a:fld>
            <a:endParaRPr lang="pt-BR" noProof="0" dirty="0"/>
          </a:p>
        </p:txBody>
      </p:sp>
      <p:sp>
        <p:nvSpPr>
          <p:cNvPr id="3" name="Espaço Reservado para Rodapé 2">
            <a:extLst>
              <a:ext uri="{FF2B5EF4-FFF2-40B4-BE49-F238E27FC236}">
                <a16:creationId xmlns:a16="http://schemas.microsoft.com/office/drawing/2014/main" id="{05915714-6BBA-4593-8591-4E26F7D58D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pt-BR" noProof="0" dirty="0"/>
          </a:p>
        </p:txBody>
      </p:sp>
      <p:sp>
        <p:nvSpPr>
          <p:cNvPr id="4" name="Espaço reservado para o número do slide 3">
            <a:extLst>
              <a:ext uri="{FF2B5EF4-FFF2-40B4-BE49-F238E27FC236}">
                <a16:creationId xmlns:a16="http://schemas.microsoft.com/office/drawing/2014/main" id="{BE06F857-D2E1-44DD-ABDD-EBB739645B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3A98EE3D-8CD1-4C3F-BD1C-C98C9596463C}" type="slidenum">
              <a:rPr lang="pt-BR" noProof="0" smtClean="0"/>
              <a:t>‹nº›</a:t>
            </a:fld>
            <a:endParaRPr lang="pt-BR" noProof="0" dirty="0"/>
          </a:p>
        </p:txBody>
      </p:sp>
      <p:sp>
        <p:nvSpPr>
          <p:cNvPr id="12" name="Título 1">
            <a:extLst>
              <a:ext uri="{FF2B5EF4-FFF2-40B4-BE49-F238E27FC236}">
                <a16:creationId xmlns:a16="http://schemas.microsoft.com/office/drawing/2014/main" id="{48AB73D1-1AA1-4E44-A7DA-8C00D8E109E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41501" y="1609159"/>
            <a:ext cx="4253334" cy="3639682"/>
          </a:xfrm>
        </p:spPr>
        <p:txBody>
          <a:bodyPr rtlCol="0" anchor="t">
            <a:normAutofit/>
          </a:bodyPr>
          <a:lstStyle>
            <a:lvl1pPr algn="l">
              <a:defRPr sz="3800">
                <a:solidFill>
                  <a:schemeClr val="bg1"/>
                </a:solidFill>
              </a:defRPr>
            </a:lvl1pPr>
          </a:lstStyle>
          <a:p>
            <a:pPr rtl="0"/>
            <a:r>
              <a:rPr lang="pt-BR" noProof="0" dirty="0"/>
              <a:t>Insira a citação aqui</a:t>
            </a:r>
          </a:p>
        </p:txBody>
      </p:sp>
      <p:sp>
        <p:nvSpPr>
          <p:cNvPr id="13" name="Triângulo 12">
            <a:extLst>
              <a:ext uri="{FF2B5EF4-FFF2-40B4-BE49-F238E27FC236}">
                <a16:creationId xmlns:a16="http://schemas.microsoft.com/office/drawing/2014/main" id="{611FC0D0-E6E4-7645-B0C7-97FB2012039D}"/>
              </a:ext>
            </a:extLst>
          </p:cNvPr>
          <p:cNvSpPr/>
          <p:nvPr userDrawn="1"/>
        </p:nvSpPr>
        <p:spPr>
          <a:xfrm rot="5400000">
            <a:off x="-48606" y="1669422"/>
            <a:ext cx="648200" cy="527675"/>
          </a:xfrm>
          <a:prstGeom prst="triangl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pt-BR" noProof="0" dirty="0"/>
          </a:p>
        </p:txBody>
      </p:sp>
    </p:spTree>
    <p:extLst>
      <p:ext uri="{BB962C8B-B14F-4D97-AF65-F5344CB8AC3E}">
        <p14:creationId xmlns:p14="http://schemas.microsoft.com/office/powerpoint/2010/main" val="391192495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ítulo somente à esquer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ço Reservado para o Número do Slide 3">
            <a:extLst>
              <a:ext uri="{FF2B5EF4-FFF2-40B4-BE49-F238E27FC236}">
                <a16:creationId xmlns:a16="http://schemas.microsoft.com/office/drawing/2014/main" id="{BE06F857-D2E1-44DD-ABDD-EBB739645B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3A98EE3D-8CD1-4C3F-BD1C-C98C9596463C}" type="slidenum">
              <a:rPr lang="pt-BR" noProof="0" smtClean="0"/>
              <a:t>‹nº›</a:t>
            </a:fld>
            <a:endParaRPr lang="pt-BR" noProof="0" dirty="0"/>
          </a:p>
        </p:txBody>
      </p:sp>
      <p:grpSp>
        <p:nvGrpSpPr>
          <p:cNvPr id="13" name="Grupo 12">
            <a:extLst>
              <a:ext uri="{FF2B5EF4-FFF2-40B4-BE49-F238E27FC236}">
                <a16:creationId xmlns:a16="http://schemas.microsoft.com/office/drawing/2014/main" id="{C3F11B56-403C-AA43-BA54-5CD9A60BDDC5}"/>
              </a:ext>
            </a:extLst>
          </p:cNvPr>
          <p:cNvGrpSpPr/>
          <p:nvPr userDrawn="1"/>
        </p:nvGrpSpPr>
        <p:grpSpPr>
          <a:xfrm>
            <a:off x="0" y="-4353"/>
            <a:ext cx="6884691" cy="6862353"/>
            <a:chOff x="0" y="-4353"/>
            <a:chExt cx="6884691" cy="6862353"/>
          </a:xfrm>
        </p:grpSpPr>
        <p:sp>
          <p:nvSpPr>
            <p:cNvPr id="5" name="Forma Livre 4">
              <a:extLst>
                <a:ext uri="{FF2B5EF4-FFF2-40B4-BE49-F238E27FC236}">
                  <a16:creationId xmlns:a16="http://schemas.microsoft.com/office/drawing/2014/main" id="{D8BAD61D-F455-9240-A0C6-DE4F40E47C29}"/>
                </a:ext>
              </a:extLst>
            </p:cNvPr>
            <p:cNvSpPr/>
            <p:nvPr userDrawn="1"/>
          </p:nvSpPr>
          <p:spPr>
            <a:xfrm>
              <a:off x="0" y="-4353"/>
              <a:ext cx="6884691" cy="6862353"/>
            </a:xfrm>
            <a:custGeom>
              <a:avLst/>
              <a:gdLst>
                <a:gd name="connsiteX0" fmla="*/ 0 w 6838726"/>
                <a:gd name="connsiteY0" fmla="*/ 0 h 6853468"/>
                <a:gd name="connsiteX1" fmla="*/ 6838726 w 6838726"/>
                <a:gd name="connsiteY1" fmla="*/ 20138 h 6853468"/>
                <a:gd name="connsiteX2" fmla="*/ 3434396 w 6838726"/>
                <a:gd name="connsiteY2" fmla="*/ 6853468 h 6853468"/>
                <a:gd name="connsiteX3" fmla="*/ 0 w 6838726"/>
                <a:gd name="connsiteY3" fmla="*/ 6836433 h 6853468"/>
                <a:gd name="connsiteX4" fmla="*/ 0 w 6838726"/>
                <a:gd name="connsiteY4" fmla="*/ 0 h 6853468"/>
                <a:gd name="connsiteX0" fmla="*/ 15156 w 6853882"/>
                <a:gd name="connsiteY0" fmla="*/ 0 h 6861693"/>
                <a:gd name="connsiteX1" fmla="*/ 6853882 w 6853882"/>
                <a:gd name="connsiteY1" fmla="*/ 20138 h 6861693"/>
                <a:gd name="connsiteX2" fmla="*/ 3449552 w 6853882"/>
                <a:gd name="connsiteY2" fmla="*/ 6853468 h 6861693"/>
                <a:gd name="connsiteX3" fmla="*/ 0 w 6853882"/>
                <a:gd name="connsiteY3" fmla="*/ 6861693 h 6861693"/>
                <a:gd name="connsiteX4" fmla="*/ 15156 w 6853882"/>
                <a:gd name="connsiteY4" fmla="*/ 0 h 6861693"/>
                <a:gd name="connsiteX0" fmla="*/ 15156 w 6853882"/>
                <a:gd name="connsiteY0" fmla="*/ 0 h 6863572"/>
                <a:gd name="connsiteX1" fmla="*/ 6853882 w 6853882"/>
                <a:gd name="connsiteY1" fmla="*/ 20138 h 6863572"/>
                <a:gd name="connsiteX2" fmla="*/ 3444500 w 6853882"/>
                <a:gd name="connsiteY2" fmla="*/ 6863572 h 6863572"/>
                <a:gd name="connsiteX3" fmla="*/ 0 w 6853882"/>
                <a:gd name="connsiteY3" fmla="*/ 6861693 h 6863572"/>
                <a:gd name="connsiteX4" fmla="*/ 15156 w 6853882"/>
                <a:gd name="connsiteY4" fmla="*/ 0 h 6863572"/>
                <a:gd name="connsiteX0" fmla="*/ 0 w 6866861"/>
                <a:gd name="connsiteY0" fmla="*/ 0 h 6856528"/>
                <a:gd name="connsiteX1" fmla="*/ 6866861 w 6866861"/>
                <a:gd name="connsiteY1" fmla="*/ 13094 h 6856528"/>
                <a:gd name="connsiteX2" fmla="*/ 3457479 w 6866861"/>
                <a:gd name="connsiteY2" fmla="*/ 6856528 h 6856528"/>
                <a:gd name="connsiteX3" fmla="*/ 12979 w 6866861"/>
                <a:gd name="connsiteY3" fmla="*/ 6854649 h 6856528"/>
                <a:gd name="connsiteX4" fmla="*/ 0 w 6866861"/>
                <a:gd name="connsiteY4" fmla="*/ 0 h 6856528"/>
                <a:gd name="connsiteX0" fmla="*/ 0 w 6893137"/>
                <a:gd name="connsiteY0" fmla="*/ 7922 h 6864450"/>
                <a:gd name="connsiteX1" fmla="*/ 6893137 w 6893137"/>
                <a:gd name="connsiteY1" fmla="*/ 0 h 6864450"/>
                <a:gd name="connsiteX2" fmla="*/ 3457479 w 6893137"/>
                <a:gd name="connsiteY2" fmla="*/ 6864450 h 6864450"/>
                <a:gd name="connsiteX3" fmla="*/ 12979 w 6893137"/>
                <a:gd name="connsiteY3" fmla="*/ 6862571 h 6864450"/>
                <a:gd name="connsiteX4" fmla="*/ 0 w 6893137"/>
                <a:gd name="connsiteY4" fmla="*/ 7922 h 6864450"/>
                <a:gd name="connsiteX0" fmla="*/ 0 w 6897755"/>
                <a:gd name="connsiteY0" fmla="*/ 0 h 6870380"/>
                <a:gd name="connsiteX1" fmla="*/ 6897755 w 6897755"/>
                <a:gd name="connsiteY1" fmla="*/ 5930 h 6870380"/>
                <a:gd name="connsiteX2" fmla="*/ 3462097 w 6897755"/>
                <a:gd name="connsiteY2" fmla="*/ 6870380 h 6870380"/>
                <a:gd name="connsiteX3" fmla="*/ 17597 w 6897755"/>
                <a:gd name="connsiteY3" fmla="*/ 6868501 h 6870380"/>
                <a:gd name="connsiteX4" fmla="*/ 0 w 6897755"/>
                <a:gd name="connsiteY4" fmla="*/ 0 h 6870380"/>
                <a:gd name="connsiteX0" fmla="*/ 9234 w 6880863"/>
                <a:gd name="connsiteY0" fmla="*/ 0 h 6866017"/>
                <a:gd name="connsiteX1" fmla="*/ 6880863 w 6880863"/>
                <a:gd name="connsiteY1" fmla="*/ 1567 h 6866017"/>
                <a:gd name="connsiteX2" fmla="*/ 3445205 w 6880863"/>
                <a:gd name="connsiteY2" fmla="*/ 6866017 h 6866017"/>
                <a:gd name="connsiteX3" fmla="*/ 705 w 6880863"/>
                <a:gd name="connsiteY3" fmla="*/ 6864138 h 6866017"/>
                <a:gd name="connsiteX4" fmla="*/ 9234 w 6880863"/>
                <a:gd name="connsiteY4" fmla="*/ 0 h 6866017"/>
                <a:gd name="connsiteX0" fmla="*/ 0 w 6884692"/>
                <a:gd name="connsiteY0" fmla="*/ 0 h 6883465"/>
                <a:gd name="connsiteX1" fmla="*/ 6884692 w 6884692"/>
                <a:gd name="connsiteY1" fmla="*/ 19015 h 6883465"/>
                <a:gd name="connsiteX2" fmla="*/ 3449034 w 6884692"/>
                <a:gd name="connsiteY2" fmla="*/ 6883465 h 6883465"/>
                <a:gd name="connsiteX3" fmla="*/ 4534 w 6884692"/>
                <a:gd name="connsiteY3" fmla="*/ 6881586 h 6883465"/>
                <a:gd name="connsiteX4" fmla="*/ 0 w 6884692"/>
                <a:gd name="connsiteY4" fmla="*/ 0 h 6883465"/>
                <a:gd name="connsiteX0" fmla="*/ 9234 w 6880863"/>
                <a:gd name="connsiteY0" fmla="*/ 0 h 6879102"/>
                <a:gd name="connsiteX1" fmla="*/ 6880863 w 6880863"/>
                <a:gd name="connsiteY1" fmla="*/ 14652 h 6879102"/>
                <a:gd name="connsiteX2" fmla="*/ 3445205 w 6880863"/>
                <a:gd name="connsiteY2" fmla="*/ 6879102 h 6879102"/>
                <a:gd name="connsiteX3" fmla="*/ 705 w 6880863"/>
                <a:gd name="connsiteY3" fmla="*/ 6877223 h 6879102"/>
                <a:gd name="connsiteX4" fmla="*/ 9234 w 6880863"/>
                <a:gd name="connsiteY4" fmla="*/ 0 h 6879102"/>
                <a:gd name="connsiteX0" fmla="*/ 0 w 6884691"/>
                <a:gd name="connsiteY0" fmla="*/ 0 h 6874740"/>
                <a:gd name="connsiteX1" fmla="*/ 6884691 w 6884691"/>
                <a:gd name="connsiteY1" fmla="*/ 10290 h 6874740"/>
                <a:gd name="connsiteX2" fmla="*/ 3449033 w 6884691"/>
                <a:gd name="connsiteY2" fmla="*/ 6874740 h 6874740"/>
                <a:gd name="connsiteX3" fmla="*/ 4533 w 6884691"/>
                <a:gd name="connsiteY3" fmla="*/ 6872861 h 6874740"/>
                <a:gd name="connsiteX4" fmla="*/ 0 w 6884691"/>
                <a:gd name="connsiteY4" fmla="*/ 0 h 68747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884691" h="6874740">
                  <a:moveTo>
                    <a:pt x="0" y="0"/>
                  </a:moveTo>
                  <a:lnTo>
                    <a:pt x="6884691" y="10290"/>
                  </a:lnTo>
                  <a:lnTo>
                    <a:pt x="3449033" y="6874740"/>
                  </a:lnTo>
                  <a:lnTo>
                    <a:pt x="4533" y="6872861"/>
                  </a:lnTo>
                  <a:cubicBezTo>
                    <a:pt x="207" y="4587978"/>
                    <a:pt x="4326" y="2284883"/>
                    <a:pt x="0" y="0"/>
                  </a:cubicBezTo>
                  <a:close/>
                </a:path>
              </a:pathLst>
            </a:cu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pt-BR" noProof="0" dirty="0"/>
            </a:p>
          </p:txBody>
        </p:sp>
        <p:sp>
          <p:nvSpPr>
            <p:cNvPr id="7" name="Triângulo 6">
              <a:extLst>
                <a:ext uri="{FF2B5EF4-FFF2-40B4-BE49-F238E27FC236}">
                  <a16:creationId xmlns:a16="http://schemas.microsoft.com/office/drawing/2014/main" id="{75004ACB-4E38-6449-B733-0C6A6BC40ADD}"/>
                </a:ext>
              </a:extLst>
            </p:cNvPr>
            <p:cNvSpPr/>
            <p:nvPr userDrawn="1"/>
          </p:nvSpPr>
          <p:spPr>
            <a:xfrm>
              <a:off x="3641197" y="5941716"/>
              <a:ext cx="911753" cy="911753"/>
            </a:xfrm>
            <a:prstGeom prst="triangle">
              <a:avLst/>
            </a:prstGeom>
            <a:noFill/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pt-BR" noProof="0" dirty="0"/>
            </a:p>
          </p:txBody>
        </p:sp>
        <p:sp>
          <p:nvSpPr>
            <p:cNvPr id="8" name="Triângulo 7">
              <a:extLst>
                <a:ext uri="{FF2B5EF4-FFF2-40B4-BE49-F238E27FC236}">
                  <a16:creationId xmlns:a16="http://schemas.microsoft.com/office/drawing/2014/main" id="{6A52034F-1EDC-3040-A1B3-B572FC286C20}"/>
                </a:ext>
              </a:extLst>
            </p:cNvPr>
            <p:cNvSpPr/>
            <p:nvPr userDrawn="1"/>
          </p:nvSpPr>
          <p:spPr>
            <a:xfrm rot="10800000">
              <a:off x="4944403" y="174432"/>
              <a:ext cx="1590022" cy="1590022"/>
            </a:xfrm>
            <a:prstGeom prst="triangle">
              <a:avLst/>
            </a:prstGeom>
            <a:noFill/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pt-BR" noProof="0" dirty="0"/>
            </a:p>
          </p:txBody>
        </p:sp>
      </p:grpSp>
      <p:sp>
        <p:nvSpPr>
          <p:cNvPr id="10" name="Título 1">
            <a:extLst>
              <a:ext uri="{FF2B5EF4-FFF2-40B4-BE49-F238E27FC236}">
                <a16:creationId xmlns:a16="http://schemas.microsoft.com/office/drawing/2014/main" id="{1877EC85-9CA1-EB4F-A9AC-2C02CB52086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50988" y="1954400"/>
            <a:ext cx="4393415" cy="3002359"/>
          </a:xfrm>
        </p:spPr>
        <p:txBody>
          <a:bodyPr rtlCol="0" anchor="ctr"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 rtl="0"/>
            <a:r>
              <a:rPr lang="pt-BR" noProof="0" dirty="0"/>
              <a:t>Insira o título aqui</a:t>
            </a:r>
          </a:p>
        </p:txBody>
      </p:sp>
      <p:sp>
        <p:nvSpPr>
          <p:cNvPr id="12" name="Triângulo 11">
            <a:extLst>
              <a:ext uri="{FF2B5EF4-FFF2-40B4-BE49-F238E27FC236}">
                <a16:creationId xmlns:a16="http://schemas.microsoft.com/office/drawing/2014/main" id="{FD910B80-BD19-CF49-AB0B-1C5DEECEDED5}"/>
              </a:ext>
            </a:extLst>
          </p:cNvPr>
          <p:cNvSpPr/>
          <p:nvPr userDrawn="1"/>
        </p:nvSpPr>
        <p:spPr>
          <a:xfrm rot="5400000">
            <a:off x="-48606" y="3165163"/>
            <a:ext cx="648200" cy="527675"/>
          </a:xfrm>
          <a:prstGeom prst="triangl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pt-BR" noProof="0" dirty="0"/>
          </a:p>
        </p:txBody>
      </p:sp>
    </p:spTree>
    <p:extLst>
      <p:ext uri="{BB962C8B-B14F-4D97-AF65-F5344CB8AC3E}">
        <p14:creationId xmlns:p14="http://schemas.microsoft.com/office/powerpoint/2010/main" val="177503284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ítulo somente à direi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Grupo 10">
            <a:extLst>
              <a:ext uri="{FF2B5EF4-FFF2-40B4-BE49-F238E27FC236}">
                <a16:creationId xmlns:a16="http://schemas.microsoft.com/office/drawing/2014/main" id="{C15DFD37-81D5-5742-B09A-5D4CBF48B7EA}"/>
              </a:ext>
            </a:extLst>
          </p:cNvPr>
          <p:cNvGrpSpPr/>
          <p:nvPr userDrawn="1"/>
        </p:nvGrpSpPr>
        <p:grpSpPr>
          <a:xfrm rot="10800000">
            <a:off x="5294245" y="0"/>
            <a:ext cx="6897755" cy="6858000"/>
            <a:chOff x="-17598" y="0"/>
            <a:chExt cx="6897755" cy="6858000"/>
          </a:xfrm>
        </p:grpSpPr>
        <p:sp>
          <p:nvSpPr>
            <p:cNvPr id="12" name="Forma Livre 11">
              <a:extLst>
                <a:ext uri="{FF2B5EF4-FFF2-40B4-BE49-F238E27FC236}">
                  <a16:creationId xmlns:a16="http://schemas.microsoft.com/office/drawing/2014/main" id="{00CF4E43-4A68-664C-B973-2FE49DC7733D}"/>
                </a:ext>
              </a:extLst>
            </p:cNvPr>
            <p:cNvSpPr/>
            <p:nvPr userDrawn="1"/>
          </p:nvSpPr>
          <p:spPr>
            <a:xfrm>
              <a:off x="-17598" y="0"/>
              <a:ext cx="6897755" cy="6858000"/>
            </a:xfrm>
            <a:custGeom>
              <a:avLst/>
              <a:gdLst>
                <a:gd name="connsiteX0" fmla="*/ 0 w 6838726"/>
                <a:gd name="connsiteY0" fmla="*/ 0 h 6853468"/>
                <a:gd name="connsiteX1" fmla="*/ 6838726 w 6838726"/>
                <a:gd name="connsiteY1" fmla="*/ 20138 h 6853468"/>
                <a:gd name="connsiteX2" fmla="*/ 3434396 w 6838726"/>
                <a:gd name="connsiteY2" fmla="*/ 6853468 h 6853468"/>
                <a:gd name="connsiteX3" fmla="*/ 0 w 6838726"/>
                <a:gd name="connsiteY3" fmla="*/ 6836433 h 6853468"/>
                <a:gd name="connsiteX4" fmla="*/ 0 w 6838726"/>
                <a:gd name="connsiteY4" fmla="*/ 0 h 6853468"/>
                <a:gd name="connsiteX0" fmla="*/ 15156 w 6853882"/>
                <a:gd name="connsiteY0" fmla="*/ 0 h 6861693"/>
                <a:gd name="connsiteX1" fmla="*/ 6853882 w 6853882"/>
                <a:gd name="connsiteY1" fmla="*/ 20138 h 6861693"/>
                <a:gd name="connsiteX2" fmla="*/ 3449552 w 6853882"/>
                <a:gd name="connsiteY2" fmla="*/ 6853468 h 6861693"/>
                <a:gd name="connsiteX3" fmla="*/ 0 w 6853882"/>
                <a:gd name="connsiteY3" fmla="*/ 6861693 h 6861693"/>
                <a:gd name="connsiteX4" fmla="*/ 15156 w 6853882"/>
                <a:gd name="connsiteY4" fmla="*/ 0 h 6861693"/>
                <a:gd name="connsiteX0" fmla="*/ 15156 w 6853882"/>
                <a:gd name="connsiteY0" fmla="*/ 0 h 6863572"/>
                <a:gd name="connsiteX1" fmla="*/ 6853882 w 6853882"/>
                <a:gd name="connsiteY1" fmla="*/ 20138 h 6863572"/>
                <a:gd name="connsiteX2" fmla="*/ 3444500 w 6853882"/>
                <a:gd name="connsiteY2" fmla="*/ 6863572 h 6863572"/>
                <a:gd name="connsiteX3" fmla="*/ 0 w 6853882"/>
                <a:gd name="connsiteY3" fmla="*/ 6861693 h 6863572"/>
                <a:gd name="connsiteX4" fmla="*/ 15156 w 6853882"/>
                <a:gd name="connsiteY4" fmla="*/ 0 h 6863572"/>
                <a:gd name="connsiteX0" fmla="*/ 0 w 6866861"/>
                <a:gd name="connsiteY0" fmla="*/ 0 h 6856528"/>
                <a:gd name="connsiteX1" fmla="*/ 6866861 w 6866861"/>
                <a:gd name="connsiteY1" fmla="*/ 13094 h 6856528"/>
                <a:gd name="connsiteX2" fmla="*/ 3457479 w 6866861"/>
                <a:gd name="connsiteY2" fmla="*/ 6856528 h 6856528"/>
                <a:gd name="connsiteX3" fmla="*/ 12979 w 6866861"/>
                <a:gd name="connsiteY3" fmla="*/ 6854649 h 6856528"/>
                <a:gd name="connsiteX4" fmla="*/ 0 w 6866861"/>
                <a:gd name="connsiteY4" fmla="*/ 0 h 6856528"/>
                <a:gd name="connsiteX0" fmla="*/ 0 w 6893137"/>
                <a:gd name="connsiteY0" fmla="*/ 7922 h 6864450"/>
                <a:gd name="connsiteX1" fmla="*/ 6893137 w 6893137"/>
                <a:gd name="connsiteY1" fmla="*/ 0 h 6864450"/>
                <a:gd name="connsiteX2" fmla="*/ 3457479 w 6893137"/>
                <a:gd name="connsiteY2" fmla="*/ 6864450 h 6864450"/>
                <a:gd name="connsiteX3" fmla="*/ 12979 w 6893137"/>
                <a:gd name="connsiteY3" fmla="*/ 6862571 h 6864450"/>
                <a:gd name="connsiteX4" fmla="*/ 0 w 6893137"/>
                <a:gd name="connsiteY4" fmla="*/ 7922 h 6864450"/>
                <a:gd name="connsiteX0" fmla="*/ 0 w 6897755"/>
                <a:gd name="connsiteY0" fmla="*/ 0 h 6870380"/>
                <a:gd name="connsiteX1" fmla="*/ 6897755 w 6897755"/>
                <a:gd name="connsiteY1" fmla="*/ 5930 h 6870380"/>
                <a:gd name="connsiteX2" fmla="*/ 3462097 w 6897755"/>
                <a:gd name="connsiteY2" fmla="*/ 6870380 h 6870380"/>
                <a:gd name="connsiteX3" fmla="*/ 17597 w 6897755"/>
                <a:gd name="connsiteY3" fmla="*/ 6868501 h 6870380"/>
                <a:gd name="connsiteX4" fmla="*/ 0 w 6897755"/>
                <a:gd name="connsiteY4" fmla="*/ 0 h 68703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897755" h="6870380">
                  <a:moveTo>
                    <a:pt x="0" y="0"/>
                  </a:moveTo>
                  <a:lnTo>
                    <a:pt x="6897755" y="5930"/>
                  </a:lnTo>
                  <a:lnTo>
                    <a:pt x="3462097" y="6870380"/>
                  </a:lnTo>
                  <a:lnTo>
                    <a:pt x="17597" y="6868501"/>
                  </a:lnTo>
                  <a:cubicBezTo>
                    <a:pt x="13271" y="4583618"/>
                    <a:pt x="4326" y="2284883"/>
                    <a:pt x="0" y="0"/>
                  </a:cubicBezTo>
                  <a:close/>
                </a:path>
              </a:pathLst>
            </a:cu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pt-BR" noProof="0" dirty="0"/>
            </a:p>
          </p:txBody>
        </p:sp>
        <p:sp>
          <p:nvSpPr>
            <p:cNvPr id="13" name="Triângulo 12">
              <a:extLst>
                <a:ext uri="{FF2B5EF4-FFF2-40B4-BE49-F238E27FC236}">
                  <a16:creationId xmlns:a16="http://schemas.microsoft.com/office/drawing/2014/main" id="{AFAD3D76-9126-CC42-90B0-5BF85DC91E3E}"/>
                </a:ext>
              </a:extLst>
            </p:cNvPr>
            <p:cNvSpPr/>
            <p:nvPr userDrawn="1"/>
          </p:nvSpPr>
          <p:spPr>
            <a:xfrm>
              <a:off x="3641197" y="5941716"/>
              <a:ext cx="911753" cy="911753"/>
            </a:xfrm>
            <a:prstGeom prst="triangle">
              <a:avLst/>
            </a:prstGeom>
            <a:noFill/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pt-BR" noProof="0" dirty="0"/>
            </a:p>
          </p:txBody>
        </p:sp>
        <p:sp>
          <p:nvSpPr>
            <p:cNvPr id="14" name="Triângulo 13">
              <a:extLst>
                <a:ext uri="{FF2B5EF4-FFF2-40B4-BE49-F238E27FC236}">
                  <a16:creationId xmlns:a16="http://schemas.microsoft.com/office/drawing/2014/main" id="{9D011AB3-8218-AE4F-9DF7-810A1B45C453}"/>
                </a:ext>
              </a:extLst>
            </p:cNvPr>
            <p:cNvSpPr/>
            <p:nvPr userDrawn="1"/>
          </p:nvSpPr>
          <p:spPr>
            <a:xfrm rot="10800000">
              <a:off x="4944403" y="174432"/>
              <a:ext cx="1590022" cy="1590022"/>
            </a:xfrm>
            <a:prstGeom prst="triangle">
              <a:avLst/>
            </a:prstGeom>
            <a:noFill/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pt-BR" noProof="0" dirty="0"/>
            </a:p>
          </p:txBody>
        </p:sp>
      </p:grpSp>
      <p:sp>
        <p:nvSpPr>
          <p:cNvPr id="4" name="Espaço Reservado para o Número do Slide 3">
            <a:extLst>
              <a:ext uri="{FF2B5EF4-FFF2-40B4-BE49-F238E27FC236}">
                <a16:creationId xmlns:a16="http://schemas.microsoft.com/office/drawing/2014/main" id="{BE06F857-D2E1-44DD-ABDD-EBB739645B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993582" y="6446838"/>
            <a:ext cx="780010" cy="365125"/>
          </a:xfrm>
        </p:spPr>
        <p:txBody>
          <a:bodyPr rtlCol="0"/>
          <a:lstStyle/>
          <a:p>
            <a:pPr rtl="0"/>
            <a:fld id="{3A98EE3D-8CD1-4C3F-BD1C-C98C9596463C}" type="slidenum">
              <a:rPr lang="pt-BR" noProof="0" smtClean="0"/>
              <a:t>‹nº›</a:t>
            </a:fld>
            <a:endParaRPr lang="pt-BR" noProof="0" dirty="0"/>
          </a:p>
        </p:txBody>
      </p:sp>
      <p:sp>
        <p:nvSpPr>
          <p:cNvPr id="10" name="Título 1">
            <a:extLst>
              <a:ext uri="{FF2B5EF4-FFF2-40B4-BE49-F238E27FC236}">
                <a16:creationId xmlns:a16="http://schemas.microsoft.com/office/drawing/2014/main" id="{1877EC85-9CA1-EB4F-A9AC-2C02CB52086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775272" y="1954400"/>
            <a:ext cx="3889053" cy="3002359"/>
          </a:xfrm>
        </p:spPr>
        <p:txBody>
          <a:bodyPr rtlCol="0" anchor="ctr"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 rtl="0"/>
            <a:r>
              <a:rPr lang="pt-BR" noProof="0" dirty="0"/>
              <a:t>Insira o título aqui</a:t>
            </a:r>
          </a:p>
        </p:txBody>
      </p:sp>
      <p:sp>
        <p:nvSpPr>
          <p:cNvPr id="9" name="Triângulo 8">
            <a:extLst>
              <a:ext uri="{FF2B5EF4-FFF2-40B4-BE49-F238E27FC236}">
                <a16:creationId xmlns:a16="http://schemas.microsoft.com/office/drawing/2014/main" id="{D84320FE-42A3-294B-AAE0-3D16A63E3599}"/>
              </a:ext>
            </a:extLst>
          </p:cNvPr>
          <p:cNvSpPr/>
          <p:nvPr userDrawn="1"/>
        </p:nvSpPr>
        <p:spPr>
          <a:xfrm rot="16200000">
            <a:off x="11604063" y="3162897"/>
            <a:ext cx="648200" cy="527675"/>
          </a:xfrm>
          <a:prstGeom prst="triangl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pt-BR" noProof="0" dirty="0"/>
          </a:p>
        </p:txBody>
      </p:sp>
    </p:spTree>
    <p:extLst>
      <p:ext uri="{BB962C8B-B14F-4D97-AF65-F5344CB8AC3E}">
        <p14:creationId xmlns:p14="http://schemas.microsoft.com/office/powerpoint/2010/main" val="171743746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pPr rtl="0"/>
            <a:r>
              <a:rPr lang="pt-BR" noProof="0" dirty="0"/>
              <a:t>Clique para editar o estilo de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1097280" y="2108201"/>
            <a:ext cx="10058400" cy="3760891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 rtl="0"/>
            <a:r>
              <a:rPr lang="pt-BR" noProof="0" dirty="0"/>
              <a:t>Clique para editar o texto Mestre</a:t>
            </a:r>
          </a:p>
          <a:p>
            <a:pPr lvl="1" rtl="0"/>
            <a:r>
              <a:rPr lang="pt-BR" noProof="0" dirty="0"/>
              <a:t>Segundo nível</a:t>
            </a:r>
          </a:p>
          <a:p>
            <a:pPr lvl="2" rtl="0"/>
            <a:r>
              <a:rPr lang="pt-BR" noProof="0" dirty="0"/>
              <a:t>Terceiro nível</a:t>
            </a:r>
          </a:p>
          <a:p>
            <a:pPr lvl="3" rtl="0"/>
            <a:r>
              <a:rPr lang="pt-BR" noProof="0" dirty="0"/>
              <a:t>Quarto nível</a:t>
            </a:r>
          </a:p>
          <a:p>
            <a:pPr lvl="4" rtl="0"/>
            <a:r>
              <a:rPr lang="pt-BR" noProof="0" dirty="0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2"/>
          </p:nvPr>
        </p:nvSpPr>
        <p:spPr>
          <a:xfrm>
            <a:off x="8218426" y="6446838"/>
            <a:ext cx="2584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rgbClr val="FFFFFF"/>
                </a:solidFill>
              </a:defRPr>
            </a:lvl1pPr>
          </a:lstStyle>
          <a:p>
            <a:pPr rtl="0"/>
            <a:fld id="{6F890C0A-5274-4CEA-BDF6-C396FA0E0E4D}" type="datetime1">
              <a:rPr lang="pt-BR" noProof="0" smtClean="0"/>
              <a:t>22/06/2020</a:t>
            </a:fld>
            <a:endParaRPr lang="pt-BR" noProof="0" dirty="0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3"/>
          </p:nvPr>
        </p:nvSpPr>
        <p:spPr>
          <a:xfrm>
            <a:off x="1097279" y="6446838"/>
            <a:ext cx="681826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 cap="all" baseline="0">
                <a:solidFill>
                  <a:srgbClr val="FFFFFF"/>
                </a:solidFill>
              </a:defRPr>
            </a:lvl1pPr>
          </a:lstStyle>
          <a:p>
            <a:pPr rtl="0"/>
            <a:endParaRPr lang="pt-BR" noProof="0" dirty="0"/>
          </a:p>
        </p:txBody>
      </p:sp>
      <p:sp>
        <p:nvSpPr>
          <p:cNvPr id="6" name="Espaço Reservado para o Número do Slide 5"/>
          <p:cNvSpPr>
            <a:spLocks noGrp="1"/>
          </p:cNvSpPr>
          <p:nvPr>
            <p:ph type="sldNum" sz="quarter" idx="4"/>
          </p:nvPr>
        </p:nvSpPr>
        <p:spPr>
          <a:xfrm>
            <a:off x="10993582" y="6446838"/>
            <a:ext cx="78001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rgbClr val="FFFFFF"/>
                </a:solidFill>
              </a:defRPr>
            </a:lvl1pPr>
          </a:lstStyle>
          <a:p>
            <a:pPr rtl="0"/>
            <a:fld id="{3A98EE3D-8CD1-4C3F-BD1C-C98C9596463C}" type="slidenum">
              <a:rPr lang="pt-BR" noProof="0" smtClean="0"/>
              <a:t>‹nº›</a:t>
            </a:fld>
            <a:endParaRPr lang="pt-BR" noProof="0" dirty="0"/>
          </a:p>
        </p:txBody>
      </p:sp>
    </p:spTree>
    <p:extLst>
      <p:ext uri="{BB962C8B-B14F-4D97-AF65-F5344CB8AC3E}">
        <p14:creationId xmlns:p14="http://schemas.microsoft.com/office/powerpoint/2010/main" val="23633150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4" r:id="rId1"/>
    <p:sldLayoutId id="2147483785" r:id="rId2"/>
    <p:sldLayoutId id="2147483783" r:id="rId3"/>
    <p:sldLayoutId id="2147483765" r:id="rId4"/>
    <p:sldLayoutId id="2147483787" r:id="rId5"/>
    <p:sldLayoutId id="2147483784" r:id="rId6"/>
    <p:sldLayoutId id="2147483786" r:id="rId7"/>
    <p:sldLayoutId id="2147483774" r:id="rId8"/>
    <p:sldLayoutId id="2147483781" r:id="rId9"/>
    <p:sldLayoutId id="2147483779" r:id="rId10"/>
    <p:sldLayoutId id="2147483780" r:id="rId11"/>
    <p:sldLayoutId id="2147483778" r:id="rId12"/>
    <p:sldLayoutId id="2147483777" r:id="rId13"/>
    <p:sldLayoutId id="2147483776" r:id="rId14"/>
    <p:sldLayoutId id="2147483782" r:id="rId15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800" kern="1200" spc="-50" baseline="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10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Calibri" panose="020F0502020204030204" pitchFamily="34" charset="0"/>
        <a:buChar char=" 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384048" indent="-182880" algn="l" defTabSz="914400" rtl="0" eaLnBrk="1" latinLnBrk="0" hangingPunct="1">
        <a:lnSpc>
          <a:spcPct val="100000"/>
        </a:lnSpc>
        <a:spcBef>
          <a:spcPts val="200"/>
        </a:spcBef>
        <a:spcAft>
          <a:spcPts val="400"/>
        </a:spcAft>
        <a:buClrTx/>
        <a:buFont typeface="Calibri" pitchFamily="34" charset="0"/>
        <a:buChar char="◦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566928" indent="-182880" algn="l" defTabSz="914400" rtl="0" eaLnBrk="1" latinLnBrk="0" hangingPunct="1">
        <a:lnSpc>
          <a:spcPct val="100000"/>
        </a:lnSpc>
        <a:spcBef>
          <a:spcPts val="200"/>
        </a:spcBef>
        <a:spcAft>
          <a:spcPts val="400"/>
        </a:spcAft>
        <a:buClrTx/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749808" indent="-182880" algn="l" defTabSz="914400" rtl="0" eaLnBrk="1" latinLnBrk="0" hangingPunct="1">
        <a:lnSpc>
          <a:spcPct val="100000"/>
        </a:lnSpc>
        <a:spcBef>
          <a:spcPts val="200"/>
        </a:spcBef>
        <a:spcAft>
          <a:spcPts val="400"/>
        </a:spcAft>
        <a:buClrTx/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932688" indent="-182880" algn="l" defTabSz="914400" rtl="0" eaLnBrk="1" latinLnBrk="0" hangingPunct="1">
        <a:lnSpc>
          <a:spcPct val="100000"/>
        </a:lnSpc>
        <a:spcBef>
          <a:spcPts val="200"/>
        </a:spcBef>
        <a:spcAft>
          <a:spcPts val="400"/>
        </a:spcAft>
        <a:buClrTx/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1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3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7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9.xml"/><Relationship Id="rId5" Type="http://schemas.openxmlformats.org/officeDocument/2006/relationships/hyperlink" Target="https://fr.wikipedia.org/wiki/Tripalium" TargetMode="External"/><Relationship Id="rId4" Type="http://schemas.microsoft.com/office/2007/relationships/hdphoto" Target="../media/hdphoto1.wdp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Relationship Id="rId9" Type="http://schemas.openxmlformats.org/officeDocument/2006/relationships/image" Target="../media/image4.sv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6.sv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6.xml"/><Relationship Id="rId5" Type="http://schemas.openxmlformats.org/officeDocument/2006/relationships/hyperlink" Target="https://pixabay.com/en/phone-telephone-vintage-transparent-1241686/" TargetMode="External"/><Relationship Id="rId4" Type="http://schemas.openxmlformats.org/officeDocument/2006/relationships/image" Target="../media/image9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sv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13.svg"/><Relationship Id="rId4" Type="http://schemas.openxmlformats.org/officeDocument/2006/relationships/image" Target="../media/image12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svg"/><Relationship Id="rId7" Type="http://schemas.openxmlformats.org/officeDocument/2006/relationships/image" Target="../media/image19.sv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8.png"/><Relationship Id="rId5" Type="http://schemas.openxmlformats.org/officeDocument/2006/relationships/image" Target="../media/image17.svg"/><Relationship Id="rId4" Type="http://schemas.openxmlformats.org/officeDocument/2006/relationships/image" Target="../media/image16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svg"/><Relationship Id="rId3" Type="http://schemas.openxmlformats.org/officeDocument/2006/relationships/image" Target="../media/image20.gif"/><Relationship Id="rId7" Type="http://schemas.openxmlformats.org/officeDocument/2006/relationships/image" Target="../media/image2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1.xml"/><Relationship Id="rId6" Type="http://schemas.openxmlformats.org/officeDocument/2006/relationships/image" Target="../media/image22.svg"/><Relationship Id="rId5" Type="http://schemas.openxmlformats.org/officeDocument/2006/relationships/image" Target="../media/image21.png"/><Relationship Id="rId10" Type="http://schemas.openxmlformats.org/officeDocument/2006/relationships/image" Target="../media/image26.svg"/><Relationship Id="rId4" Type="http://schemas.openxmlformats.org/officeDocument/2006/relationships/hyperlink" Target="http://historiabruno.blogspot.com/2013/04/a-historia-do-trabalho.html" TargetMode="External"/><Relationship Id="rId9" Type="http://schemas.openxmlformats.org/officeDocument/2006/relationships/image" Target="../media/image25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png"/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5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Relationship Id="rId9" Type="http://schemas.openxmlformats.org/officeDocument/2006/relationships/image" Target="../media/image32.sv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.svg"/><Relationship Id="rId3" Type="http://schemas.openxmlformats.org/officeDocument/2006/relationships/image" Target="../media/image33.png"/><Relationship Id="rId7" Type="http://schemas.openxmlformats.org/officeDocument/2006/relationships/image" Target="../media/image37.png"/><Relationship Id="rId12" Type="http://schemas.openxmlformats.org/officeDocument/2006/relationships/image" Target="../media/image42.sv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36.svg"/><Relationship Id="rId11" Type="http://schemas.openxmlformats.org/officeDocument/2006/relationships/image" Target="../media/image41.png"/><Relationship Id="rId5" Type="http://schemas.openxmlformats.org/officeDocument/2006/relationships/image" Target="../media/image35.png"/><Relationship Id="rId10" Type="http://schemas.openxmlformats.org/officeDocument/2006/relationships/image" Target="../media/image40.svg"/><Relationship Id="rId4" Type="http://schemas.openxmlformats.org/officeDocument/2006/relationships/image" Target="../media/image34.svg"/><Relationship Id="rId9" Type="http://schemas.openxmlformats.org/officeDocument/2006/relationships/image" Target="../media/image39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politize.com.br/onu-organizacao-das-nacoes-unidas/" TargetMode="External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9.xml"/><Relationship Id="rId4" Type="http://schemas.openxmlformats.org/officeDocument/2006/relationships/hyperlink" Target="https://creativecommons.org/licenses/by-nc-nd/3.0/" TargetMode="Externa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politize.com.br/onu-organizacao-das-nacoes-unidas/" TargetMode="External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svg"/><Relationship Id="rId3" Type="http://schemas.openxmlformats.org/officeDocument/2006/relationships/diagramLayout" Target="../diagrams/layout3.xml"/><Relationship Id="rId7" Type="http://schemas.openxmlformats.org/officeDocument/2006/relationships/image" Target="../media/image3.png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6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4.xml"/><Relationship Id="rId7" Type="http://schemas.microsoft.com/office/2007/relationships/diagramDrawing" Target="../diagrams/drawing4.xm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4.xml"/><Relationship Id="rId6" Type="http://schemas.openxmlformats.org/officeDocument/2006/relationships/diagramColors" Target="../diagrams/colors4.xml"/><Relationship Id="rId5" Type="http://schemas.openxmlformats.org/officeDocument/2006/relationships/diagramQuickStyle" Target="../diagrams/quickStyle4.xml"/><Relationship Id="rId4" Type="http://schemas.openxmlformats.org/officeDocument/2006/relationships/diagramLayout" Target="../diagrams/layout4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4.xml"/><Relationship Id="rId5" Type="http://schemas.openxmlformats.org/officeDocument/2006/relationships/hyperlink" Target="http://www.pngall.com/interview-png" TargetMode="External"/><Relationship Id="rId4" Type="http://schemas.openxmlformats.org/officeDocument/2006/relationships/image" Target="../media/image44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2.xml"/><Relationship Id="rId5" Type="http://schemas.openxmlformats.org/officeDocument/2006/relationships/hyperlink" Target="https://creativecommons.org/licenses/by-sa/3.0/" TargetMode="External"/><Relationship Id="rId4" Type="http://schemas.openxmlformats.org/officeDocument/2006/relationships/hyperlink" Target="https://tribunadoceara.com.br/empregos/emprego/fortaleza-tem-vagas-de-emprego-para-operador-de-caixa-balconista-e-auxiliar-de-limpeza/" TargetMode="Externa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4" Type="http://schemas.microsoft.com/office/2007/relationships/hdphoto" Target="../media/hdphoto2.wdp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jp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.xml"/><Relationship Id="rId4" Type="http://schemas.openxmlformats.org/officeDocument/2006/relationships/hyperlink" Target="https://sociaisemetodos.wordpress.com/tag/pesquisa-eleitoral/" TargetMode="Externa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hyperlink" Target="http://perdasdanos.blogspot.com/2013/04/a-cidade-de-roma.html" TargetMode="External"/><Relationship Id="rId2" Type="http://schemas.openxmlformats.org/officeDocument/2006/relationships/image" Target="../media/image48.jpg"/><Relationship Id="rId1" Type="http://schemas.openxmlformats.org/officeDocument/2006/relationships/slideLayout" Target="../slideLayouts/slideLayout3.xml"/><Relationship Id="rId4" Type="http://schemas.openxmlformats.org/officeDocument/2006/relationships/hyperlink" Target="https://creativecommons.org/licenses/by-nd/3.0/" TargetMode="Externa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hyperlink" Target="https://en.wikiversity.org/wiki/Motivation_and_emotion/Book/2017/Risk_assessment_and_emotion" TargetMode="External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1.xml"/><Relationship Id="rId4" Type="http://schemas.openxmlformats.org/officeDocument/2006/relationships/hyperlink" Target="https://creativecommons.org/licenses/by-sa/3.0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ítulo 4">
            <a:extLst>
              <a:ext uri="{FF2B5EF4-FFF2-40B4-BE49-F238E27FC236}">
                <a16:creationId xmlns:a16="http://schemas.microsoft.com/office/drawing/2014/main" id="{1E7C09F3-1BE8-0445-A3C4-9C100D32B8D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32028" y="1874364"/>
            <a:ext cx="4750295" cy="2252545"/>
          </a:xfrm>
        </p:spPr>
        <p:txBody>
          <a:bodyPr rtlCol="0">
            <a:normAutofit fontScale="90000"/>
          </a:bodyPr>
          <a:lstStyle/>
          <a:p>
            <a:pPr rtl="0"/>
            <a:r>
              <a:rPr lang="pt-BR" dirty="0"/>
              <a:t>CIDADANIA E RELAÇÕES  DE TRABALHO</a:t>
            </a:r>
          </a:p>
        </p:txBody>
      </p:sp>
      <p:sp>
        <p:nvSpPr>
          <p:cNvPr id="6" name="Subtítulo 5">
            <a:extLst>
              <a:ext uri="{FF2B5EF4-FFF2-40B4-BE49-F238E27FC236}">
                <a16:creationId xmlns:a16="http://schemas.microsoft.com/office/drawing/2014/main" id="{C770EE27-FD77-894D-9D88-F5A548E1DCA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014884" y="4983636"/>
            <a:ext cx="5380000" cy="1809686"/>
          </a:xfrm>
        </p:spPr>
        <p:txBody>
          <a:bodyPr rtlCol="0">
            <a:normAutofit/>
          </a:bodyPr>
          <a:lstStyle/>
          <a:p>
            <a:pPr rtl="0"/>
            <a:r>
              <a:rPr lang="pt-BR" sz="2400" dirty="0"/>
              <a:t>ÉTICA E CIDADANIA ORGANIZACIONAL      aula07</a:t>
            </a:r>
          </a:p>
          <a:p>
            <a:pPr rtl="0"/>
            <a:r>
              <a:rPr lang="pt-BR" sz="2400" dirty="0"/>
              <a:t>Professora paula</a:t>
            </a:r>
          </a:p>
        </p:txBody>
      </p:sp>
      <p:pic>
        <p:nvPicPr>
          <p:cNvPr id="16" name="Espaço Reservado para Imagem 15" descr="pessoas olhando a planta baixa">
            <a:extLst>
              <a:ext uri="{FF2B5EF4-FFF2-40B4-BE49-F238E27FC236}">
                <a16:creationId xmlns:a16="http://schemas.microsoft.com/office/drawing/2014/main" id="{DAC60D5D-D287-9B45-9F54-93A410AFF149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3" cstate="screen">
            <a:grayscl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6663318" y="-9729"/>
            <a:ext cx="5380000" cy="6877457"/>
          </a:xfrm>
        </p:spPr>
      </p:pic>
    </p:spTree>
    <p:extLst>
      <p:ext uri="{BB962C8B-B14F-4D97-AF65-F5344CB8AC3E}">
        <p14:creationId xmlns:p14="http://schemas.microsoft.com/office/powerpoint/2010/main" val="15641109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Espaço Reservado para Imagem 11" descr="Uma imagem contendo traçado&#10;&#10;Descrição gerada automaticamente">
            <a:extLst>
              <a:ext uri="{FF2B5EF4-FFF2-40B4-BE49-F238E27FC236}">
                <a16:creationId xmlns:a16="http://schemas.microsoft.com/office/drawing/2014/main" id="{E3C2AB44-1B3F-41C8-8778-F01B3553EC03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colorTemperature colorTemp="88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5"/>
              </a:ext>
            </a:extLst>
          </a:blip>
          <a:srcRect t="806" b="1266"/>
          <a:stretch/>
        </p:blipFill>
        <p:spPr>
          <a:xfrm>
            <a:off x="1229267" y="3718560"/>
            <a:ext cx="2183912" cy="2926080"/>
          </a:xfrm>
          <a:noFill/>
        </p:spPr>
      </p:pic>
      <p:sp>
        <p:nvSpPr>
          <p:cNvPr id="9" name="Título 8">
            <a:extLst>
              <a:ext uri="{FF2B5EF4-FFF2-40B4-BE49-F238E27FC236}">
                <a16:creationId xmlns:a16="http://schemas.microsoft.com/office/drawing/2014/main" id="{2D7F6A80-08DF-8645-A4CD-7D0B49A3BF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2170" y="1510858"/>
            <a:ext cx="2988860" cy="1720021"/>
          </a:xfrm>
        </p:spPr>
        <p:txBody>
          <a:bodyPr rtlCol="0" anchor="ctr">
            <a:normAutofit/>
          </a:bodyPr>
          <a:lstStyle/>
          <a:p>
            <a:pPr rtl="0"/>
            <a:r>
              <a:rPr lang="pt-BR" dirty="0"/>
              <a:t>Origem da palavra trabalho</a:t>
            </a:r>
          </a:p>
        </p:txBody>
      </p:sp>
      <p:sp>
        <p:nvSpPr>
          <p:cNvPr id="10" name="Espaço Reservado para Conteúdo 9">
            <a:extLst>
              <a:ext uri="{FF2B5EF4-FFF2-40B4-BE49-F238E27FC236}">
                <a16:creationId xmlns:a16="http://schemas.microsoft.com/office/drawing/2014/main" id="{5613A2D6-52A2-8C4D-985E-CB4BEE6B29B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7620000" y="929898"/>
            <a:ext cx="3902705" cy="5134522"/>
          </a:xfrm>
        </p:spPr>
        <p:txBody>
          <a:bodyPr rtlCol="0" anchor="ctr">
            <a:normAutofit/>
          </a:bodyPr>
          <a:lstStyle/>
          <a:p>
            <a:pPr marL="0" indent="0" rtl="0">
              <a:buNone/>
            </a:pPr>
            <a:r>
              <a:rPr lang="pt-BR" sz="3600" dirty="0"/>
              <a:t>Do Latim = </a:t>
            </a:r>
            <a:r>
              <a:rPr lang="pt-BR" sz="3600" i="1" dirty="0"/>
              <a:t>“tripalium”</a:t>
            </a:r>
          </a:p>
          <a:p>
            <a:pPr marL="0" indent="0" rtl="0">
              <a:buNone/>
            </a:pPr>
            <a:r>
              <a:rPr lang="pt-BR" sz="3600" i="1" dirty="0"/>
              <a:t> </a:t>
            </a:r>
            <a:r>
              <a:rPr lang="pt-BR" sz="3600" dirty="0"/>
              <a:t>instrumento formado por três(tri) pés ou paus, foi muito usado na antiguidade para tortura;</a:t>
            </a:r>
          </a:p>
        </p:txBody>
      </p:sp>
      <p:sp>
        <p:nvSpPr>
          <p:cNvPr id="3" name="Seta: para a Direita 2">
            <a:extLst>
              <a:ext uri="{FF2B5EF4-FFF2-40B4-BE49-F238E27FC236}">
                <a16:creationId xmlns:a16="http://schemas.microsoft.com/office/drawing/2014/main" id="{E3D10622-337F-498E-9E01-48B2E44A7D66}"/>
              </a:ext>
            </a:extLst>
          </p:cNvPr>
          <p:cNvSpPr/>
          <p:nvPr/>
        </p:nvSpPr>
        <p:spPr>
          <a:xfrm flipV="1">
            <a:off x="4249233" y="3718560"/>
            <a:ext cx="1580828" cy="61399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07285950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2A115AC-F6DD-4765-9553-9296098AFA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32329" y="657424"/>
            <a:ext cx="10452849" cy="910492"/>
          </a:xfrm>
        </p:spPr>
        <p:txBody>
          <a:bodyPr rtlCol="0" anchor="ctr">
            <a:normAutofit/>
          </a:bodyPr>
          <a:lstStyle/>
          <a:p>
            <a:pPr algn="ctr" rtl="0"/>
            <a:r>
              <a:rPr lang="pt-BR" sz="3600" b="1" dirty="0"/>
              <a:t>HISTÓRIA DO TRABALHO NO MUNDO</a:t>
            </a:r>
          </a:p>
        </p:txBody>
      </p:sp>
      <p:graphicFrame>
        <p:nvGraphicFramePr>
          <p:cNvPr id="5" name="Espaço Reservado para Conteúdo 2">
            <a:extLst>
              <a:ext uri="{FF2B5EF4-FFF2-40B4-BE49-F238E27FC236}">
                <a16:creationId xmlns:a16="http://schemas.microsoft.com/office/drawing/2014/main" id="{1B08D84D-A8AF-45F8-AF0B-DC782EABD342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287751078"/>
              </p:ext>
            </p:extLst>
          </p:nvPr>
        </p:nvGraphicFramePr>
        <p:xfrm>
          <a:off x="932329" y="1804221"/>
          <a:ext cx="10452848" cy="416005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7" name="Gráfico 6" descr="Debate de grupo">
            <a:extLst>
              <a:ext uri="{FF2B5EF4-FFF2-40B4-BE49-F238E27FC236}">
                <a16:creationId xmlns:a16="http://schemas.microsoft.com/office/drawing/2014/main" id="{BE2C6384-82C3-4057-B49A-44D24F37BC69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10734675" y="5507071"/>
            <a:ext cx="914400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9275652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prestig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Graphic spid="5" grpId="0">
        <p:bldAsOne/>
      </p:bldGraphic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Espaço Reservado para Conteúdo 8">
            <a:extLst>
              <a:ext uri="{FF2B5EF4-FFF2-40B4-BE49-F238E27FC236}">
                <a16:creationId xmlns:a16="http://schemas.microsoft.com/office/drawing/2014/main" id="{7700908A-06CE-4D65-A6EB-7C070169F11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22779" y="2457608"/>
            <a:ext cx="10452848" cy="3847425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endParaRPr lang="pt-BR" sz="2400" dirty="0"/>
          </a:p>
          <a:p>
            <a:r>
              <a:rPr lang="pt-BR" sz="2800" dirty="0"/>
              <a:t>Começou na Inglaterra no século XVIII – (1750-1850 )</a:t>
            </a:r>
          </a:p>
          <a:p>
            <a:r>
              <a:rPr lang="pt-BR" sz="2800" dirty="0"/>
              <a:t>SUBSTITUIÇÃO DE PRODUTOS MANUFATURADOS POR SISTEMA FABRIL = MÁQUINAS </a:t>
            </a:r>
          </a:p>
          <a:p>
            <a:r>
              <a:rPr lang="pt-BR" sz="2800" dirty="0"/>
              <a:t>BURGUESES INVESTIAM= para obter LUCRO $$$$$$$</a:t>
            </a:r>
          </a:p>
          <a:p>
            <a:r>
              <a:rPr lang="pt-BR" sz="2800" dirty="0"/>
              <a:t>Surgiu a </a:t>
            </a:r>
            <a:r>
              <a:rPr lang="pt-BR" sz="2800" b="1" dirty="0"/>
              <a:t>classe operária, </a:t>
            </a:r>
            <a:r>
              <a:rPr lang="pt-BR" sz="2800" dirty="0"/>
              <a:t>trabalhadora chamada de proletariado, </a:t>
            </a:r>
          </a:p>
          <a:p>
            <a:pPr marL="0" indent="0">
              <a:buNone/>
            </a:pPr>
            <a:r>
              <a:rPr lang="pt-BR" sz="2800" dirty="0"/>
              <a:t>mão de obra “barata” explorada nas fábricas</a:t>
            </a:r>
          </a:p>
        </p:txBody>
      </p:sp>
      <p:sp>
        <p:nvSpPr>
          <p:cNvPr id="7" name="Título 6">
            <a:extLst>
              <a:ext uri="{FF2B5EF4-FFF2-40B4-BE49-F238E27FC236}">
                <a16:creationId xmlns:a16="http://schemas.microsoft.com/office/drawing/2014/main" id="{D57632D4-192A-45AA-9448-9B97872912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8480" y="534172"/>
            <a:ext cx="7169058" cy="703263"/>
          </a:xfrm>
        </p:spPr>
        <p:txBody>
          <a:bodyPr>
            <a:normAutofit fontScale="90000"/>
          </a:bodyPr>
          <a:lstStyle/>
          <a:p>
            <a:pPr marL="0" indent="0"/>
            <a:br>
              <a:rPr lang="pt-BR" sz="2200" dirty="0"/>
            </a:br>
            <a:r>
              <a:rPr lang="pt-BR" b="1" dirty="0"/>
              <a:t>REVOLUÇÃO INDUSTRIAL</a:t>
            </a:r>
          </a:p>
        </p:txBody>
      </p:sp>
      <p:sp>
        <p:nvSpPr>
          <p:cNvPr id="8" name="Espaço Reservado para Texto 7">
            <a:extLst>
              <a:ext uri="{FF2B5EF4-FFF2-40B4-BE49-F238E27FC236}">
                <a16:creationId xmlns:a16="http://schemas.microsoft.com/office/drawing/2014/main" id="{93A0CD43-A5A3-4580-ADB8-2AB1D578E784}"/>
              </a:ext>
            </a:extLst>
          </p:cNvPr>
          <p:cNvSpPr>
            <a:spLocks noGrp="1"/>
          </p:cNvSpPr>
          <p:nvPr>
            <p:ph type="body" idx="4294967295"/>
          </p:nvPr>
        </p:nvSpPr>
        <p:spPr>
          <a:xfrm>
            <a:off x="608479" y="1413583"/>
            <a:ext cx="3881328" cy="703263"/>
          </a:xfrm>
        </p:spPr>
        <p:txBody>
          <a:bodyPr>
            <a:normAutofit/>
          </a:bodyPr>
          <a:lstStyle/>
          <a:p>
            <a:r>
              <a:rPr lang="pt-BR" sz="3600" b="1" dirty="0">
                <a:solidFill>
                  <a:srgbClr val="FFC000"/>
                </a:solidFill>
              </a:rPr>
              <a:t>PRIMEIRA FASE</a:t>
            </a:r>
          </a:p>
        </p:txBody>
      </p:sp>
      <p:pic>
        <p:nvPicPr>
          <p:cNvPr id="13" name="Gráfico 12" descr="Produção">
            <a:extLst>
              <a:ext uri="{FF2B5EF4-FFF2-40B4-BE49-F238E27FC236}">
                <a16:creationId xmlns:a16="http://schemas.microsoft.com/office/drawing/2014/main" id="{B9B10D64-B86A-43C7-B381-C9CD308C15F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489807" y="1332960"/>
            <a:ext cx="1044025" cy="10440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228625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5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6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7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8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9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0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build="p"/>
      <p:bldP spid="7" grpId="0"/>
      <p:bldP spid="8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onteúdo 1">
            <a:extLst>
              <a:ext uri="{FF2B5EF4-FFF2-40B4-BE49-F238E27FC236}">
                <a16:creationId xmlns:a16="http://schemas.microsoft.com/office/drawing/2014/main" id="{AF17F456-74AC-455E-8D0C-85D270EECF5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32329" y="1804220"/>
            <a:ext cx="10452848" cy="4567583"/>
          </a:xfrm>
        </p:spPr>
        <p:txBody>
          <a:bodyPr>
            <a:normAutofit fontScale="92500" lnSpcReduction="10000"/>
          </a:bodyPr>
          <a:lstStyle/>
          <a:p>
            <a:r>
              <a:rPr lang="pt-BR" sz="3500" b="1" dirty="0"/>
              <a:t>Meados do século XIX e durou de 1850 a 1950.</a:t>
            </a:r>
          </a:p>
          <a:p>
            <a:r>
              <a:rPr lang="pt-BR" sz="2800" dirty="0"/>
              <a:t> </a:t>
            </a:r>
            <a:r>
              <a:rPr lang="pt-BR" sz="3000" dirty="0"/>
              <a:t>Período marcado pelo </a:t>
            </a:r>
            <a:r>
              <a:rPr lang="pt-BR" sz="3000" b="1" dirty="0"/>
              <a:t>progresso científico e tecnológico, </a:t>
            </a:r>
          </a:p>
          <a:p>
            <a:pPr marL="0" indent="0">
              <a:buNone/>
            </a:pPr>
            <a:r>
              <a:rPr lang="pt-BR" sz="3000" dirty="0"/>
              <a:t>espalhando por outros países da Europa, como França e Alemanha.</a:t>
            </a:r>
          </a:p>
          <a:p>
            <a:pPr fontAlgn="base"/>
            <a:r>
              <a:rPr lang="pt-BR" sz="3000" dirty="0"/>
              <a:t>Invenção da lâmpada incandescente;</a:t>
            </a:r>
          </a:p>
          <a:p>
            <a:pPr marL="0" indent="0" fontAlgn="base">
              <a:buNone/>
            </a:pPr>
            <a:r>
              <a:rPr lang="pt-BR" sz="3000" dirty="0"/>
              <a:t> Criação dos meios de comunicação </a:t>
            </a:r>
          </a:p>
          <a:p>
            <a:pPr marL="0" indent="0" fontAlgn="base">
              <a:buNone/>
            </a:pPr>
            <a:r>
              <a:rPr lang="pt-BR" sz="3000" dirty="0"/>
              <a:t>(telégrafo, telefone, televisão, cinema e rádio);</a:t>
            </a:r>
          </a:p>
          <a:p>
            <a:pPr fontAlgn="base"/>
            <a:r>
              <a:rPr lang="pt-BR" sz="3000" dirty="0"/>
              <a:t>Avanços na área da medicina e da química com a</a:t>
            </a:r>
          </a:p>
          <a:p>
            <a:pPr marL="0" indent="0" fontAlgn="base">
              <a:buNone/>
            </a:pPr>
            <a:r>
              <a:rPr lang="pt-BR" sz="3000" dirty="0"/>
              <a:t>descoberta dos antibióticos e das vacinas.</a:t>
            </a:r>
          </a:p>
          <a:p>
            <a:endParaRPr lang="pt-BR" dirty="0"/>
          </a:p>
        </p:txBody>
      </p:sp>
      <p:sp>
        <p:nvSpPr>
          <p:cNvPr id="3" name="Título 2">
            <a:extLst>
              <a:ext uri="{FF2B5EF4-FFF2-40B4-BE49-F238E27FC236}">
                <a16:creationId xmlns:a16="http://schemas.microsoft.com/office/drawing/2014/main" id="{2B6EE67C-68FC-4DD4-A662-BA694116B4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32329" y="541304"/>
            <a:ext cx="4820771" cy="910492"/>
          </a:xfrm>
        </p:spPr>
        <p:txBody>
          <a:bodyPr/>
          <a:lstStyle/>
          <a:p>
            <a:r>
              <a:rPr lang="pt-BR" b="1" dirty="0">
                <a:solidFill>
                  <a:srgbClr val="FFC000"/>
                </a:solidFill>
                <a:latin typeface="+mn-lt"/>
              </a:rPr>
              <a:t>SEGUNDA FASE</a:t>
            </a:r>
          </a:p>
        </p:txBody>
      </p:sp>
      <p:pic>
        <p:nvPicPr>
          <p:cNvPr id="5" name="Gráfico 4" descr="Lâmpada">
            <a:extLst>
              <a:ext uri="{FF2B5EF4-FFF2-40B4-BE49-F238E27FC236}">
                <a16:creationId xmlns:a16="http://schemas.microsoft.com/office/drawing/2014/main" id="{F2CC98DD-6528-4F59-BFDC-9F104DD83C6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850732" y="541304"/>
            <a:ext cx="991020" cy="991020"/>
          </a:xfrm>
          <a:prstGeom prst="rect">
            <a:avLst/>
          </a:prstGeom>
        </p:spPr>
      </p:pic>
      <p:pic>
        <p:nvPicPr>
          <p:cNvPr id="9" name="Imagem 8" descr="Uma imagem contendo mesa, no interior, preto, segurando&#10;&#10;Descrição gerada automaticamente">
            <a:extLst>
              <a:ext uri="{FF2B5EF4-FFF2-40B4-BE49-F238E27FC236}">
                <a16:creationId xmlns:a16="http://schemas.microsoft.com/office/drawing/2014/main" id="{A37644FF-00A3-4160-BB86-B47687129971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5"/>
              </a:ext>
            </a:extLst>
          </a:blip>
          <a:stretch>
            <a:fillRect/>
          </a:stretch>
        </p:blipFill>
        <p:spPr>
          <a:xfrm>
            <a:off x="9076015" y="4302158"/>
            <a:ext cx="1677710" cy="22002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333473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5" dur="5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0" dur="500" fill="hold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1" dur="500" fill="hold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  <p:bldP spid="3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onteúdo 1">
            <a:extLst>
              <a:ext uri="{FF2B5EF4-FFF2-40B4-BE49-F238E27FC236}">
                <a16:creationId xmlns:a16="http://schemas.microsoft.com/office/drawing/2014/main" id="{1D9D1D99-80E8-4884-94C4-28291EE3BFB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32329" y="1924050"/>
            <a:ext cx="10452848" cy="4411696"/>
          </a:xfrm>
        </p:spPr>
        <p:txBody>
          <a:bodyPr>
            <a:normAutofit/>
          </a:bodyPr>
          <a:lstStyle/>
          <a:p>
            <a:r>
              <a:rPr lang="pt-BR" sz="3200" dirty="0"/>
              <a:t>Meados do século XX, que abrange o período de 1950 </a:t>
            </a:r>
          </a:p>
          <a:p>
            <a:pPr marL="0" indent="0">
              <a:buNone/>
            </a:pPr>
            <a:r>
              <a:rPr lang="pt-BR" sz="3200" dirty="0"/>
              <a:t>e permanece até a atualidade.</a:t>
            </a:r>
          </a:p>
          <a:p>
            <a:r>
              <a:rPr lang="pt-BR" sz="3200" dirty="0"/>
              <a:t>Grande </a:t>
            </a:r>
            <a:r>
              <a:rPr lang="pt-BR" sz="3200" b="1" dirty="0"/>
              <a:t>avanço da ciência, da tecnologia, da informática, </a:t>
            </a:r>
          </a:p>
          <a:p>
            <a:pPr marL="0" indent="0">
              <a:buNone/>
            </a:pPr>
            <a:r>
              <a:rPr lang="pt-BR" sz="3200" dirty="0"/>
              <a:t> surgimento de computadores, criação da internet, dos softwares e dos dispositivos móveis, da robótica e da eletrônica. </a:t>
            </a:r>
          </a:p>
          <a:p>
            <a:pPr marL="0" indent="0">
              <a:buNone/>
            </a:pPr>
            <a:r>
              <a:rPr lang="pt-BR" sz="3200" dirty="0"/>
              <a:t>engenharia genética e biotecnologia, com a produção em massa </a:t>
            </a:r>
          </a:p>
          <a:p>
            <a:pPr marL="0" indent="0">
              <a:buNone/>
            </a:pPr>
            <a:r>
              <a:rPr lang="pt-BR" sz="3200" dirty="0"/>
              <a:t>de diversos medicamentos e avanços da medicina.</a:t>
            </a:r>
          </a:p>
        </p:txBody>
      </p:sp>
      <p:sp>
        <p:nvSpPr>
          <p:cNvPr id="3" name="Título 2">
            <a:extLst>
              <a:ext uri="{FF2B5EF4-FFF2-40B4-BE49-F238E27FC236}">
                <a16:creationId xmlns:a16="http://schemas.microsoft.com/office/drawing/2014/main" id="{2C7A7C94-FEC5-495F-BB31-BE7F840B01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32329" y="438483"/>
            <a:ext cx="5001746" cy="910492"/>
          </a:xfrm>
        </p:spPr>
        <p:txBody>
          <a:bodyPr>
            <a:normAutofit/>
          </a:bodyPr>
          <a:lstStyle/>
          <a:p>
            <a:r>
              <a:rPr lang="pt-BR" b="1" dirty="0">
                <a:solidFill>
                  <a:srgbClr val="FFC000"/>
                </a:solidFill>
                <a:latin typeface="+mn-lt"/>
              </a:rPr>
              <a:t>TERCEIRA FASE</a:t>
            </a:r>
          </a:p>
        </p:txBody>
      </p:sp>
      <p:pic>
        <p:nvPicPr>
          <p:cNvPr id="5" name="Gráfico 4" descr="Computador">
            <a:extLst>
              <a:ext uri="{FF2B5EF4-FFF2-40B4-BE49-F238E27FC236}">
                <a16:creationId xmlns:a16="http://schemas.microsoft.com/office/drawing/2014/main" id="{C9F2E10C-BD03-4C82-BACD-3174959D1E9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257927" y="275378"/>
            <a:ext cx="1129553" cy="1129553"/>
          </a:xfrm>
          <a:prstGeom prst="rect">
            <a:avLst/>
          </a:prstGeom>
        </p:spPr>
      </p:pic>
      <p:pic>
        <p:nvPicPr>
          <p:cNvPr id="6" name="Gráfico 5" descr="Frasco">
            <a:extLst>
              <a:ext uri="{FF2B5EF4-FFF2-40B4-BE49-F238E27FC236}">
                <a16:creationId xmlns:a16="http://schemas.microsoft.com/office/drawing/2014/main" id="{30769D5B-495B-4B32-9CD4-DC7D0FE864C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0734675" y="5488021"/>
            <a:ext cx="914400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67220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  <p:bldP spid="3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onteúdo 1">
            <a:extLst>
              <a:ext uri="{FF2B5EF4-FFF2-40B4-BE49-F238E27FC236}">
                <a16:creationId xmlns:a16="http://schemas.microsoft.com/office/drawing/2014/main" id="{2FCEDDA1-B533-403C-BCE9-AAF48333B09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32329" y="2031120"/>
            <a:ext cx="10452848" cy="4331579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pt-BR" sz="3200" b="1" u="sng" dirty="0"/>
              <a:t>INDUSTRIA 4.0</a:t>
            </a:r>
          </a:p>
          <a:p>
            <a:pPr marL="0" indent="0" algn="ctr">
              <a:buNone/>
            </a:pPr>
            <a:r>
              <a:rPr lang="pt-BR" sz="2400" dirty="0"/>
              <a:t>CHAMADA DE ERA DIGITAL OU ERA DA INFORMAÇÃO</a:t>
            </a:r>
          </a:p>
          <a:p>
            <a:pPr algn="ctr">
              <a:buFont typeface="Wingdings" panose="05000000000000000000" pitchFamily="2" charset="2"/>
              <a:buChar char="Ø"/>
            </a:pPr>
            <a:r>
              <a:rPr lang="pt-BR" sz="2400" dirty="0"/>
              <a:t>CRESCIMENTO DAS TECNOLOGIAS</a:t>
            </a:r>
          </a:p>
          <a:p>
            <a:pPr algn="ctr">
              <a:buFont typeface="Wingdings" panose="05000000000000000000" pitchFamily="2" charset="2"/>
              <a:buChar char="Ø"/>
            </a:pPr>
            <a:r>
              <a:rPr lang="pt-BR" sz="2400" dirty="0"/>
              <a:t>COMPUTADORES – SMARTPHONES – NOTEBOOKS=ESSENCIAIS</a:t>
            </a:r>
          </a:p>
          <a:p>
            <a:pPr algn="ctr">
              <a:buFont typeface="Wingdings" panose="05000000000000000000" pitchFamily="2" charset="2"/>
              <a:buChar char="Ø"/>
            </a:pPr>
            <a:r>
              <a:rPr lang="pt-BR" sz="2400" dirty="0"/>
              <a:t>MÁQUINAS QUE APRENDEM  =  INTELIGÊNCIA ARTIFICIAL</a:t>
            </a:r>
          </a:p>
          <a:p>
            <a:pPr marL="0" indent="0" algn="ctr">
              <a:buNone/>
            </a:pPr>
            <a:r>
              <a:rPr lang="pt-BR" sz="2400" dirty="0"/>
              <a:t>REALIZAM PADRÕES DE ATUALIZAÇÕES</a:t>
            </a:r>
          </a:p>
        </p:txBody>
      </p:sp>
      <p:sp>
        <p:nvSpPr>
          <p:cNvPr id="3" name="Título 2">
            <a:extLst>
              <a:ext uri="{FF2B5EF4-FFF2-40B4-BE49-F238E27FC236}">
                <a16:creationId xmlns:a16="http://schemas.microsoft.com/office/drawing/2014/main" id="{B9319B3F-B35A-42DB-921A-B19DA9B0CF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pt-BR" sz="3600" b="1" dirty="0"/>
              <a:t>QUARTA REVOLUÇÃO INDUSTRIAL</a:t>
            </a:r>
          </a:p>
        </p:txBody>
      </p:sp>
      <p:pic>
        <p:nvPicPr>
          <p:cNvPr id="5" name="Gráfico 4" descr="Robô">
            <a:extLst>
              <a:ext uri="{FF2B5EF4-FFF2-40B4-BE49-F238E27FC236}">
                <a16:creationId xmlns:a16="http://schemas.microsoft.com/office/drawing/2014/main" id="{D9521CC1-5A61-4A21-BDCC-2BC4221DA79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7648575" y="1668496"/>
            <a:ext cx="914400" cy="914400"/>
          </a:xfrm>
          <a:prstGeom prst="rect">
            <a:avLst/>
          </a:prstGeom>
        </p:spPr>
      </p:pic>
      <p:pic>
        <p:nvPicPr>
          <p:cNvPr id="7" name="Gráfico 6" descr="Mão de robô">
            <a:extLst>
              <a:ext uri="{FF2B5EF4-FFF2-40B4-BE49-F238E27FC236}">
                <a16:creationId xmlns:a16="http://schemas.microsoft.com/office/drawing/2014/main" id="{E02833C8-5EA7-468A-9B03-1157F28F00B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3629025" y="1668496"/>
            <a:ext cx="1197347" cy="914400"/>
          </a:xfrm>
          <a:prstGeom prst="rect">
            <a:avLst/>
          </a:prstGeom>
        </p:spPr>
      </p:pic>
      <p:pic>
        <p:nvPicPr>
          <p:cNvPr id="9" name="Gráfico 8" descr="Computação em Nuvem">
            <a:extLst>
              <a:ext uri="{FF2B5EF4-FFF2-40B4-BE49-F238E27FC236}">
                <a16:creationId xmlns:a16="http://schemas.microsoft.com/office/drawing/2014/main" id="{2F1D49C1-C973-42DD-9BB7-6F436885997C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9723404" y="5172075"/>
            <a:ext cx="1287496" cy="12874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3071786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6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7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8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9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0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1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2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3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8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4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45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6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7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8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49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0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1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6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62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63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4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65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6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67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8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69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4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5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80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81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2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83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4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85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6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87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2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3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7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98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99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0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01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2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03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4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05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6" fill="hold">
                      <p:stCondLst>
                        <p:cond delay="indefinite"/>
                      </p:stCondLst>
                      <p:childTnLst>
                        <p:par>
                          <p:cTn id="107" fill="hold">
                            <p:stCondLst>
                              <p:cond delay="0"/>
                            </p:stCondLst>
                            <p:childTnLst>
                              <p:par>
                                <p:cTn id="108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0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1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2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3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4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5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16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17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18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19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20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21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22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23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  <p:bldP spid="3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ítulo 4">
            <a:extLst>
              <a:ext uri="{FF2B5EF4-FFF2-40B4-BE49-F238E27FC236}">
                <a16:creationId xmlns:a16="http://schemas.microsoft.com/office/drawing/2014/main" id="{9B51C228-B9D7-6F4B-9504-969693D47F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70543" y="631597"/>
            <a:ext cx="5771346" cy="5579422"/>
          </a:xfrm>
        </p:spPr>
        <p:txBody>
          <a:bodyPr rtlCol="0">
            <a:normAutofit fontScale="90000"/>
          </a:bodyPr>
          <a:lstStyle/>
          <a:p>
            <a:r>
              <a:rPr lang="pt-BR" sz="3200" dirty="0"/>
              <a:t>             </a:t>
            </a:r>
            <a:r>
              <a:rPr lang="pt-BR" sz="3600" dirty="0"/>
              <a:t>O trabalho hoje em dia</a:t>
            </a:r>
            <a:r>
              <a:rPr lang="pt-BR" sz="3200" dirty="0"/>
              <a:t>:</a:t>
            </a:r>
            <a:br>
              <a:rPr lang="pt-BR" sz="3200" dirty="0"/>
            </a:br>
            <a:br>
              <a:rPr lang="pt-BR" sz="2800" dirty="0"/>
            </a:br>
            <a:r>
              <a:rPr lang="pt-BR" sz="2800" dirty="0"/>
              <a:t>*               </a:t>
            </a:r>
            <a:r>
              <a:rPr lang="pt-BR" sz="3600" dirty="0"/>
              <a:t>* forma de obter rendimento para </a:t>
            </a:r>
            <a:br>
              <a:rPr lang="pt-BR" sz="3600" dirty="0"/>
            </a:br>
            <a:r>
              <a:rPr lang="pt-BR" sz="3600" dirty="0"/>
              <a:t>sustento </a:t>
            </a:r>
            <a:br>
              <a:rPr lang="pt-BR" sz="3600" dirty="0"/>
            </a:br>
            <a:r>
              <a:rPr lang="pt-BR" sz="3600" dirty="0"/>
              <a:t>próprio e da família;</a:t>
            </a:r>
            <a:br>
              <a:rPr lang="pt-BR" sz="3600" dirty="0"/>
            </a:br>
            <a:br>
              <a:rPr lang="pt-BR" sz="3600" dirty="0"/>
            </a:br>
            <a:r>
              <a:rPr lang="pt-BR" sz="3600" dirty="0"/>
              <a:t> *contribuir par o desenvolvimento econômico e social;</a:t>
            </a:r>
            <a:br>
              <a:rPr lang="pt-BR" sz="3600" dirty="0"/>
            </a:br>
            <a:br>
              <a:rPr lang="pt-BR" sz="3600" dirty="0"/>
            </a:br>
            <a:r>
              <a:rPr lang="pt-BR" sz="3600" dirty="0"/>
              <a:t>* contribuir para a sociedade atual </a:t>
            </a:r>
            <a:br>
              <a:rPr lang="pt-BR" sz="3600" dirty="0"/>
            </a:br>
            <a:r>
              <a:rPr lang="pt-BR" sz="3600" dirty="0"/>
              <a:t>e gerações futuras.</a:t>
            </a:r>
            <a:br>
              <a:rPr lang="pt-BR" sz="3200" dirty="0"/>
            </a:br>
            <a:endParaRPr lang="pt-BR" sz="3200" dirty="0"/>
          </a:p>
        </p:txBody>
      </p:sp>
      <p:sp>
        <p:nvSpPr>
          <p:cNvPr id="6" name="Espaço Reservado para Conteúdo 5">
            <a:extLst>
              <a:ext uri="{FF2B5EF4-FFF2-40B4-BE49-F238E27FC236}">
                <a16:creationId xmlns:a16="http://schemas.microsoft.com/office/drawing/2014/main" id="{2DB43733-30CE-AC40-BAAC-BE6530B8EE0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258234" y="6144180"/>
            <a:ext cx="4700885" cy="643196"/>
          </a:xfrm>
        </p:spPr>
        <p:txBody>
          <a:bodyPr rtlCol="0">
            <a:normAutofit/>
          </a:bodyPr>
          <a:lstStyle/>
          <a:p>
            <a:pPr marL="0" indent="0" rtl="0">
              <a:buNone/>
            </a:pPr>
            <a:endParaRPr lang="pt-BR" dirty="0"/>
          </a:p>
          <a:p>
            <a:pPr marL="0" indent="0" rtl="0">
              <a:buNone/>
            </a:pPr>
            <a:endParaRPr lang="pt-BR" dirty="0"/>
          </a:p>
        </p:txBody>
      </p:sp>
      <p:pic>
        <p:nvPicPr>
          <p:cNvPr id="12" name="Espaço Reservado para Imagem 11" descr="Uma imagem contendo objeto, relógio&#10;&#10;Descrição gerada automaticamente">
            <a:extLst>
              <a:ext uri="{FF2B5EF4-FFF2-40B4-BE49-F238E27FC236}">
                <a16:creationId xmlns:a16="http://schemas.microsoft.com/office/drawing/2014/main" id="{2E9A6665-8501-48D3-94A1-041BE6FBFD25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4"/>
              </a:ext>
            </a:extLst>
          </a:blip>
          <a:srcRect t="142" b="142"/>
          <a:stretch>
            <a:fillRect/>
          </a:stretch>
        </p:blipFill>
        <p:spPr>
          <a:xfrm flipH="1">
            <a:off x="3025697" y="1890650"/>
            <a:ext cx="4468550" cy="4253530"/>
          </a:xfrm>
        </p:spPr>
      </p:pic>
      <p:pic>
        <p:nvPicPr>
          <p:cNvPr id="24" name="Gráfico 23" descr="Dinheiro">
            <a:extLst>
              <a:ext uri="{FF2B5EF4-FFF2-40B4-BE49-F238E27FC236}">
                <a16:creationId xmlns:a16="http://schemas.microsoft.com/office/drawing/2014/main" id="{7D6066FC-1424-4DB3-90D9-BD4E6FA3BE0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3561947" y="5903973"/>
            <a:ext cx="1007609" cy="883403"/>
          </a:xfrm>
          <a:prstGeom prst="rect">
            <a:avLst/>
          </a:prstGeom>
        </p:spPr>
      </p:pic>
      <p:pic>
        <p:nvPicPr>
          <p:cNvPr id="3" name="Gráfico 2" descr="Dólar">
            <a:extLst>
              <a:ext uri="{FF2B5EF4-FFF2-40B4-BE49-F238E27FC236}">
                <a16:creationId xmlns:a16="http://schemas.microsoft.com/office/drawing/2014/main" id="{217A35FA-20B2-4688-A9D5-4D941D2C5052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2474360" y="2786865"/>
            <a:ext cx="914400" cy="914400"/>
          </a:xfrm>
          <a:prstGeom prst="rect">
            <a:avLst/>
          </a:prstGeom>
        </p:spPr>
      </p:pic>
      <p:pic>
        <p:nvPicPr>
          <p:cNvPr id="4" name="Gráfico 3" descr="Cidade">
            <a:extLst>
              <a:ext uri="{FF2B5EF4-FFF2-40B4-BE49-F238E27FC236}">
                <a16:creationId xmlns:a16="http://schemas.microsoft.com/office/drawing/2014/main" id="{8BACE2F6-A436-4B1C-9FCC-3B124F74C0FE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232881" y="4419600"/>
            <a:ext cx="2241479" cy="27610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8398805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fallOve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Espaço Reservado para Conteúdo 2" descr="Espaço reservado ao SmartArt - 2 ícones verticais">
            <a:extLst>
              <a:ext uri="{FF2B5EF4-FFF2-40B4-BE49-F238E27FC236}">
                <a16:creationId xmlns:a16="http://schemas.microsoft.com/office/drawing/2014/main" id="{05161A65-4E7E-B44A-B0C7-71A1F0FD58A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43045684"/>
              </p:ext>
            </p:extLst>
          </p:nvPr>
        </p:nvGraphicFramePr>
        <p:xfrm>
          <a:off x="719424" y="449820"/>
          <a:ext cx="4944403" cy="541800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28" name="Título 27">
            <a:extLst>
              <a:ext uri="{FF2B5EF4-FFF2-40B4-BE49-F238E27FC236}">
                <a16:creationId xmlns:a16="http://schemas.microsoft.com/office/drawing/2014/main" id="{4988F789-C14D-C841-BDEB-8ACF773772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84211" y="236306"/>
            <a:ext cx="4708472" cy="6475045"/>
          </a:xfrm>
        </p:spPr>
        <p:txBody>
          <a:bodyPr rtlCol="0">
            <a:normAutofit/>
          </a:bodyPr>
          <a:lstStyle/>
          <a:p>
            <a:pPr rtl="0"/>
            <a:r>
              <a:rPr lang="pt-BR" sz="2400" dirty="0"/>
              <a:t>A CONSTITUIÇÃO</a:t>
            </a:r>
            <a:br>
              <a:rPr lang="pt-BR" sz="2400" dirty="0"/>
            </a:br>
            <a:r>
              <a:rPr lang="pt-BR" sz="2400" dirty="0"/>
              <a:t> FEDERAL DE 1988</a:t>
            </a:r>
            <a:br>
              <a:rPr lang="pt-BR" sz="2400" dirty="0"/>
            </a:br>
            <a:br>
              <a:rPr lang="pt-BR" sz="2400" dirty="0"/>
            </a:br>
            <a:r>
              <a:rPr lang="pt-BR" sz="2400" dirty="0"/>
              <a:t>ARTIGO 6º </a:t>
            </a:r>
            <a:br>
              <a:rPr lang="pt-BR" sz="2400" dirty="0"/>
            </a:br>
            <a:r>
              <a:rPr lang="pt-BR" sz="2400" dirty="0"/>
              <a:t>TRABALHO= DIREITO SOCIAL</a:t>
            </a:r>
            <a:br>
              <a:rPr lang="pt-BR" sz="2400" dirty="0"/>
            </a:br>
            <a:br>
              <a:rPr lang="pt-BR" sz="2400" dirty="0"/>
            </a:br>
            <a:r>
              <a:rPr lang="pt-BR" sz="2400" dirty="0"/>
              <a:t>ARTIGO 5º</a:t>
            </a:r>
            <a:br>
              <a:rPr lang="pt-BR" sz="2400" dirty="0"/>
            </a:br>
            <a:r>
              <a:rPr lang="pt-BR" sz="2400" dirty="0"/>
              <a:t>LIBERDADE DE ESCOLHA</a:t>
            </a:r>
            <a:br>
              <a:rPr lang="pt-BR" sz="2400" dirty="0"/>
            </a:br>
            <a:r>
              <a:rPr lang="pt-BR" sz="2400" dirty="0"/>
              <a:t>PROFISSIONAL</a:t>
            </a:r>
            <a:br>
              <a:rPr lang="pt-BR" sz="2400" dirty="0"/>
            </a:br>
            <a:br>
              <a:rPr lang="pt-BR" sz="2400" dirty="0"/>
            </a:br>
            <a:r>
              <a:rPr lang="pt-BR" sz="2800" dirty="0"/>
              <a:t>TRABALHO</a:t>
            </a:r>
            <a:br>
              <a:rPr lang="pt-BR" sz="2800" dirty="0"/>
            </a:br>
            <a:r>
              <a:rPr lang="pt-BR" sz="2800" dirty="0"/>
              <a:t>EMPREGO</a:t>
            </a:r>
            <a:br>
              <a:rPr lang="pt-BR" sz="2800" dirty="0"/>
            </a:br>
            <a:r>
              <a:rPr lang="pt-BR" sz="2800" dirty="0"/>
              <a:t>OFÍCIO</a:t>
            </a:r>
          </a:p>
        </p:txBody>
      </p:sp>
      <p:pic>
        <p:nvPicPr>
          <p:cNvPr id="3" name="Gráfico 2" descr="Narrativa">
            <a:extLst>
              <a:ext uri="{FF2B5EF4-FFF2-40B4-BE49-F238E27FC236}">
                <a16:creationId xmlns:a16="http://schemas.microsoft.com/office/drawing/2014/main" id="{0260B030-9D07-426F-8582-411BE07EE6FE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5895975" y="5695724"/>
            <a:ext cx="1015627" cy="1015627"/>
          </a:xfrm>
          <a:prstGeom prst="rect">
            <a:avLst/>
          </a:prstGeom>
        </p:spPr>
      </p:pic>
      <p:sp>
        <p:nvSpPr>
          <p:cNvPr id="4" name="Seta: para a Direita 3">
            <a:extLst>
              <a:ext uri="{FF2B5EF4-FFF2-40B4-BE49-F238E27FC236}">
                <a16:creationId xmlns:a16="http://schemas.microsoft.com/office/drawing/2014/main" id="{A916204E-64E3-4C20-80E9-041156835558}"/>
              </a:ext>
            </a:extLst>
          </p:cNvPr>
          <p:cNvSpPr/>
          <p:nvPr/>
        </p:nvSpPr>
        <p:spPr>
          <a:xfrm>
            <a:off x="2949202" y="2883278"/>
            <a:ext cx="2714625" cy="55245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871232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5" grpId="0">
        <p:bldAsOne/>
      </p:bldGraphic>
      <p:bldP spid="4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ítulo 2">
            <a:extLst>
              <a:ext uri="{FF2B5EF4-FFF2-40B4-BE49-F238E27FC236}">
                <a16:creationId xmlns:a16="http://schemas.microsoft.com/office/drawing/2014/main" id="{F6A39CFE-F193-9048-BE90-69178B4C33C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29648" y="4868406"/>
            <a:ext cx="2988860" cy="1395208"/>
          </a:xfrm>
        </p:spPr>
        <p:txBody>
          <a:bodyPr rtlCol="0"/>
          <a:lstStyle/>
          <a:p>
            <a:pPr rtl="0"/>
            <a:r>
              <a:rPr lang="pt-BR" b="1" dirty="0"/>
              <a:t>Qual a diferença</a:t>
            </a:r>
          </a:p>
        </p:txBody>
      </p:sp>
      <p:sp>
        <p:nvSpPr>
          <p:cNvPr id="5" name="Espaço Reservado para Texto 4">
            <a:extLst>
              <a:ext uri="{FF2B5EF4-FFF2-40B4-BE49-F238E27FC236}">
                <a16:creationId xmlns:a16="http://schemas.microsoft.com/office/drawing/2014/main" id="{32CB5DE7-C0EC-D942-81AE-50AB9E5F55A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657725" y="490790"/>
            <a:ext cx="6944804" cy="5910009"/>
          </a:xfrm>
        </p:spPr>
        <p:txBody>
          <a:bodyPr rtlCol="0">
            <a:noAutofit/>
          </a:bodyPr>
          <a:lstStyle/>
          <a:p>
            <a:pPr algn="just"/>
            <a:r>
              <a:rPr lang="pt-BR" sz="2800" dirty="0"/>
              <a:t>     TRABALHO =conjunto de atividades,    produtivas ou criativas, que o homem exerce para atingir determinado fim;</a:t>
            </a:r>
          </a:p>
          <a:p>
            <a:pPr marL="0" indent="0" algn="just">
              <a:buNone/>
            </a:pPr>
            <a:r>
              <a:rPr lang="pt-BR" sz="2800" dirty="0"/>
              <a:t> Aplicação das forças humanas físicas e/ou intelectuais   e</a:t>
            </a:r>
            <a:r>
              <a:rPr lang="pt-BR" sz="2800" dirty="0">
                <a:solidFill>
                  <a:srgbClr val="FF0000"/>
                </a:solidFill>
              </a:rPr>
              <a:t> </a:t>
            </a:r>
            <a:r>
              <a:rPr lang="pt-BR" sz="2800" dirty="0"/>
              <a:t>habilidades,  para alcançar um determinado fim.</a:t>
            </a:r>
          </a:p>
          <a:p>
            <a:pPr algn="just"/>
            <a:r>
              <a:rPr lang="pt-BR" sz="2800" dirty="0"/>
              <a:t>PROFISSÃO =atividade especializada dentro da sociedade que requer estudo, certificação e muito conhecimento;</a:t>
            </a:r>
          </a:p>
          <a:p>
            <a:pPr algn="just"/>
            <a:r>
              <a:rPr lang="pt-BR" sz="2800" dirty="0"/>
              <a:t>OFÍCIO = ocupação, atividade que requer técnica especial e apurada, pode passar de pai para filho;</a:t>
            </a:r>
          </a:p>
        </p:txBody>
      </p:sp>
      <p:pic>
        <p:nvPicPr>
          <p:cNvPr id="8" name="Gráfico 7" descr="Funcionário de escritório">
            <a:extLst>
              <a:ext uri="{FF2B5EF4-FFF2-40B4-BE49-F238E27FC236}">
                <a16:creationId xmlns:a16="http://schemas.microsoft.com/office/drawing/2014/main" id="{8D3FDBC0-63FE-4E59-9EC3-2ECE9C16DDD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211718" y="3387110"/>
            <a:ext cx="914400" cy="914400"/>
          </a:xfrm>
          <a:prstGeom prst="rect">
            <a:avLst/>
          </a:prstGeom>
        </p:spPr>
      </p:pic>
      <p:pic>
        <p:nvPicPr>
          <p:cNvPr id="12" name="Espaço Reservado para Imagem 11" descr="Eletricista">
            <a:extLst>
              <a:ext uri="{FF2B5EF4-FFF2-40B4-BE49-F238E27FC236}">
                <a16:creationId xmlns:a16="http://schemas.microsoft.com/office/drawing/2014/main" id="{562F4186-370F-4073-B1DD-9D54BC438D31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 l="12685" r="12685"/>
          <a:stretch>
            <a:fillRect/>
          </a:stretch>
        </p:blipFill>
        <p:spPr>
          <a:xfrm>
            <a:off x="1744416" y="4656083"/>
            <a:ext cx="1208289" cy="1667736"/>
          </a:xfrm>
        </p:spPr>
      </p:pic>
      <p:pic>
        <p:nvPicPr>
          <p:cNvPr id="14" name="Gráfico 13" descr="Soldador">
            <a:extLst>
              <a:ext uri="{FF2B5EF4-FFF2-40B4-BE49-F238E27FC236}">
                <a16:creationId xmlns:a16="http://schemas.microsoft.com/office/drawing/2014/main" id="{807BEB4B-0C39-4D87-BAB5-4400050BB34A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211718" y="2472710"/>
            <a:ext cx="914400" cy="914400"/>
          </a:xfrm>
          <a:prstGeom prst="rect">
            <a:avLst/>
          </a:prstGeom>
        </p:spPr>
      </p:pic>
      <p:pic>
        <p:nvPicPr>
          <p:cNvPr id="18" name="Gráfico 17" descr="Call center">
            <a:extLst>
              <a:ext uri="{FF2B5EF4-FFF2-40B4-BE49-F238E27FC236}">
                <a16:creationId xmlns:a16="http://schemas.microsoft.com/office/drawing/2014/main" id="{888E5337-47B2-4C67-9E57-754AE3EE11B5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211718" y="490790"/>
            <a:ext cx="914400" cy="914400"/>
          </a:xfrm>
          <a:prstGeom prst="rect">
            <a:avLst/>
          </a:prstGeom>
        </p:spPr>
      </p:pic>
      <p:pic>
        <p:nvPicPr>
          <p:cNvPr id="20" name="Gráfico 19" descr="Professor">
            <a:extLst>
              <a:ext uri="{FF2B5EF4-FFF2-40B4-BE49-F238E27FC236}">
                <a16:creationId xmlns:a16="http://schemas.microsoft.com/office/drawing/2014/main" id="{742C3B06-42FD-4A0A-9898-ED4E7CA5648B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211718" y="1438594"/>
            <a:ext cx="914400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793262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Espaço Reservado para Imagem 5" descr="Uma imagem contendo copo&#10;&#10;Descrição gerada automaticamente">
            <a:extLst>
              <a:ext uri="{FF2B5EF4-FFF2-40B4-BE49-F238E27FC236}">
                <a16:creationId xmlns:a16="http://schemas.microsoft.com/office/drawing/2014/main" id="{A3F47ED5-29EE-4975-9225-DE1907215B4F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3"/>
              </a:ext>
            </a:extLst>
          </a:blip>
          <a:srcRect l="18243" r="18243"/>
          <a:stretch>
            <a:fillRect/>
          </a:stretch>
        </p:blipFill>
        <p:spPr/>
      </p:pic>
      <p:sp>
        <p:nvSpPr>
          <p:cNvPr id="3" name="Título 2">
            <a:extLst>
              <a:ext uri="{FF2B5EF4-FFF2-40B4-BE49-F238E27FC236}">
                <a16:creationId xmlns:a16="http://schemas.microsoft.com/office/drawing/2014/main" id="{E0FD295D-C3A6-49A7-8B54-9AAD8FCEF0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61688" y="5616983"/>
            <a:ext cx="1555343" cy="635227"/>
          </a:xfrm>
        </p:spPr>
        <p:txBody>
          <a:bodyPr/>
          <a:lstStyle/>
          <a:p>
            <a:r>
              <a:rPr lang="pt-BR" dirty="0"/>
              <a:t>ONU</a:t>
            </a:r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D65F67EB-0D12-4D29-B625-8D091DDC590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6791326" y="793580"/>
            <a:ext cx="4731380" cy="5270839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pt-BR" sz="4000" dirty="0"/>
              <a:t>DECLARAÇÃO UNIVERSAL</a:t>
            </a:r>
          </a:p>
          <a:p>
            <a:pPr marL="0" indent="0">
              <a:buNone/>
            </a:pPr>
            <a:r>
              <a:rPr lang="pt-BR" sz="4000" dirty="0"/>
              <a:t>DOS DIREITOS HUMANOS</a:t>
            </a:r>
          </a:p>
          <a:p>
            <a:pPr marL="0" indent="0">
              <a:buNone/>
            </a:pPr>
            <a:endParaRPr lang="pt-BR" sz="4000" dirty="0"/>
          </a:p>
          <a:p>
            <a:r>
              <a:rPr lang="pt-BR" sz="4400" dirty="0"/>
              <a:t>1948</a:t>
            </a:r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id="{2CDDA807-376F-4177-BD56-98CC7E4D52EF}"/>
              </a:ext>
            </a:extLst>
          </p:cNvPr>
          <p:cNvSpPr txBox="1"/>
          <p:nvPr/>
        </p:nvSpPr>
        <p:spPr>
          <a:xfrm>
            <a:off x="-1" y="6864485"/>
            <a:ext cx="5123378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900">
                <a:hlinkClick r:id="rId3" tooltip="https://www.politize.com.br/onu-organizacao-das-nacoes-unidas/"/>
              </a:rPr>
              <a:t>Esta Foto</a:t>
            </a:r>
            <a:r>
              <a:rPr lang="pt-BR" sz="900"/>
              <a:t> de Autor Desconhecido está licenciado em </a:t>
            </a:r>
            <a:r>
              <a:rPr lang="pt-BR" sz="900">
                <a:hlinkClick r:id="rId4" tooltip="https://creativecommons.org/licenses/by-nc-nd/3.0/"/>
              </a:rPr>
              <a:t>CC BY-NC-ND</a:t>
            </a:r>
            <a:endParaRPr lang="pt-BR" sz="900"/>
          </a:p>
        </p:txBody>
      </p:sp>
    </p:spTree>
    <p:extLst>
      <p:ext uri="{BB962C8B-B14F-4D97-AF65-F5344CB8AC3E}">
        <p14:creationId xmlns:p14="http://schemas.microsoft.com/office/powerpoint/2010/main" val="576643753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Espaço Reservado para Conteúdo 7">
            <a:extLst>
              <a:ext uri="{FF2B5EF4-FFF2-40B4-BE49-F238E27FC236}">
                <a16:creationId xmlns:a16="http://schemas.microsoft.com/office/drawing/2014/main" id="{C1621060-5320-4FBE-BCE9-451291A5574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32329" y="3648075"/>
            <a:ext cx="10069046" cy="2726143"/>
          </a:xfrm>
        </p:spPr>
        <p:txBody>
          <a:bodyPr>
            <a:noAutofit/>
          </a:bodyPr>
          <a:lstStyle/>
          <a:p>
            <a:pPr algn="just"/>
            <a:r>
              <a:rPr lang="pt-BR" sz="3200" dirty="0"/>
              <a:t>Todos os seres </a:t>
            </a:r>
            <a:r>
              <a:rPr lang="pt-BR" sz="3200" b="1" dirty="0"/>
              <a:t>humanos</a:t>
            </a:r>
            <a:r>
              <a:rPr lang="pt-BR" sz="3200" dirty="0"/>
              <a:t> têm </a:t>
            </a:r>
            <a:r>
              <a:rPr lang="pt-BR" sz="3200" b="1" dirty="0"/>
              <a:t>direito</a:t>
            </a:r>
            <a:r>
              <a:rPr lang="pt-BR" sz="3200" dirty="0"/>
              <a:t> ao </a:t>
            </a:r>
            <a:r>
              <a:rPr lang="pt-BR" sz="3200" b="1" dirty="0"/>
              <a:t>trabalho</a:t>
            </a:r>
            <a:r>
              <a:rPr lang="pt-BR" sz="3200" dirty="0"/>
              <a:t>, à livre escolha de </a:t>
            </a:r>
            <a:r>
              <a:rPr lang="pt-BR" sz="3200" b="1" dirty="0"/>
              <a:t>emprego</a:t>
            </a:r>
            <a:r>
              <a:rPr lang="pt-BR" sz="3200" dirty="0"/>
              <a:t>, a condições justas e favoráveis de </a:t>
            </a:r>
            <a:r>
              <a:rPr lang="pt-BR" sz="3200" b="1" dirty="0"/>
              <a:t>trabalho</a:t>
            </a:r>
            <a:r>
              <a:rPr lang="pt-BR" sz="3200" dirty="0"/>
              <a:t> e à proteção contra o desemprego. Todos os seres </a:t>
            </a:r>
            <a:r>
              <a:rPr lang="pt-BR" sz="3200" b="1" dirty="0"/>
              <a:t>humanos</a:t>
            </a:r>
            <a:r>
              <a:rPr lang="pt-BR" sz="3200" dirty="0"/>
              <a:t>, sem qualquer distinção, têm </a:t>
            </a:r>
            <a:r>
              <a:rPr lang="pt-BR" sz="3200" b="1" dirty="0"/>
              <a:t>direito</a:t>
            </a:r>
            <a:r>
              <a:rPr lang="pt-BR" sz="3200" dirty="0"/>
              <a:t> a igual remuneração por igual </a:t>
            </a:r>
            <a:r>
              <a:rPr lang="pt-BR" sz="3200" b="1" dirty="0"/>
              <a:t>trabalho</a:t>
            </a:r>
            <a:r>
              <a:rPr lang="pt-BR" sz="3200" dirty="0"/>
              <a:t>. </a:t>
            </a:r>
          </a:p>
        </p:txBody>
      </p:sp>
      <p:sp>
        <p:nvSpPr>
          <p:cNvPr id="7" name="Título 6">
            <a:extLst>
              <a:ext uri="{FF2B5EF4-FFF2-40B4-BE49-F238E27FC236}">
                <a16:creationId xmlns:a16="http://schemas.microsoft.com/office/drawing/2014/main" id="{7EBC8366-00FE-4508-931B-4EBFCC8615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66826" y="3005871"/>
            <a:ext cx="2438400" cy="642204"/>
          </a:xfrm>
        </p:spPr>
        <p:txBody>
          <a:bodyPr>
            <a:noAutofit/>
          </a:bodyPr>
          <a:lstStyle/>
          <a:p>
            <a:r>
              <a:rPr lang="pt-BR" sz="3200" dirty="0"/>
              <a:t> ARTIGO 23</a:t>
            </a:r>
          </a:p>
        </p:txBody>
      </p:sp>
      <p:pic>
        <p:nvPicPr>
          <p:cNvPr id="11" name="Espaço Reservado para Imagem 10" descr="Uma imagem contendo copo&#10;&#10;Descrição gerada automaticamente">
            <a:extLst>
              <a:ext uri="{FF2B5EF4-FFF2-40B4-BE49-F238E27FC236}">
                <a16:creationId xmlns:a16="http://schemas.microsoft.com/office/drawing/2014/main" id="{ECA5C426-6BD8-409A-BAEB-5381D6EA8F95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3"/>
              </a:ext>
            </a:extLst>
          </a:blip>
          <a:srcRect t="37296" b="37296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368609925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prestige"/>
      </p:transition>
    </mc:Choice>
    <mc:Fallback xmlns=""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ítulo 2">
            <a:extLst>
              <a:ext uri="{FF2B5EF4-FFF2-40B4-BE49-F238E27FC236}">
                <a16:creationId xmlns:a16="http://schemas.microsoft.com/office/drawing/2014/main" id="{6A70FBC9-872C-4034-AD24-AA6EF4AD53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32329" y="893729"/>
            <a:ext cx="3720951" cy="910492"/>
          </a:xfrm>
        </p:spPr>
        <p:txBody>
          <a:bodyPr anchor="ctr">
            <a:normAutofit/>
          </a:bodyPr>
          <a:lstStyle/>
          <a:p>
            <a:r>
              <a:rPr lang="pt-BR" b="1" dirty="0"/>
              <a:t>TRABALHO</a:t>
            </a:r>
          </a:p>
        </p:txBody>
      </p:sp>
      <p:graphicFrame>
        <p:nvGraphicFramePr>
          <p:cNvPr id="8" name="Espaço Reservado para Texto 3">
            <a:extLst>
              <a:ext uri="{FF2B5EF4-FFF2-40B4-BE49-F238E27FC236}">
                <a16:creationId xmlns:a16="http://schemas.microsoft.com/office/drawing/2014/main" id="{EE8FA294-9A17-47FA-B779-7239C6D3F32B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865922565"/>
              </p:ext>
            </p:extLst>
          </p:nvPr>
        </p:nvGraphicFramePr>
        <p:xfrm>
          <a:off x="932329" y="2031121"/>
          <a:ext cx="10452848" cy="393315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7" name="Gráfico 6" descr="Debate de grupo">
            <a:extLst>
              <a:ext uri="{FF2B5EF4-FFF2-40B4-BE49-F238E27FC236}">
                <a16:creationId xmlns:a16="http://schemas.microsoft.com/office/drawing/2014/main" id="{73F93D00-A824-49BA-8F36-9E9663BAC091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8782049" y="2581275"/>
            <a:ext cx="1762125" cy="17739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37442956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2">
            <a:extLst>
              <a:ext uri="{FF2B5EF4-FFF2-40B4-BE49-F238E27FC236}">
                <a16:creationId xmlns:a16="http://schemas.microsoft.com/office/drawing/2014/main" id="{8494B169-C896-4307-B9B2-3F7AFB1D22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32329" y="893729"/>
            <a:ext cx="10452849" cy="910492"/>
          </a:xfrm>
        </p:spPr>
        <p:txBody>
          <a:bodyPr/>
          <a:lstStyle/>
          <a:p>
            <a:pPr algn="ctr"/>
            <a:r>
              <a:rPr lang="en-US" dirty="0"/>
              <a:t>FORMAS OU TIPOS DE TRABALHO</a:t>
            </a:r>
          </a:p>
        </p:txBody>
      </p:sp>
      <p:graphicFrame>
        <p:nvGraphicFramePr>
          <p:cNvPr id="4" name="Espaço Reservado para Conteúdo 3" descr="Linha de tempo do espaço reservado&#10;">
            <a:extLst>
              <a:ext uri="{FF2B5EF4-FFF2-40B4-BE49-F238E27FC236}">
                <a16:creationId xmlns:a16="http://schemas.microsoft.com/office/drawing/2014/main" id="{F71B10C4-D0A8-414E-9F4A-2CAD9414BC1A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298921194"/>
              </p:ext>
            </p:extLst>
          </p:nvPr>
        </p:nvGraphicFramePr>
        <p:xfrm>
          <a:off x="932329" y="2031121"/>
          <a:ext cx="10452848" cy="393315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2" name="Igual a 1">
            <a:extLst>
              <a:ext uri="{FF2B5EF4-FFF2-40B4-BE49-F238E27FC236}">
                <a16:creationId xmlns:a16="http://schemas.microsoft.com/office/drawing/2014/main" id="{27E57895-DB1F-4F88-A742-71EDFF7AD015}"/>
              </a:ext>
            </a:extLst>
          </p:cNvPr>
          <p:cNvSpPr/>
          <p:nvPr/>
        </p:nvSpPr>
        <p:spPr>
          <a:xfrm>
            <a:off x="4146431" y="2107450"/>
            <a:ext cx="638355" cy="534837"/>
          </a:xfrm>
          <a:prstGeom prst="mathEqual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pt-BR" dirty="0">
              <a:solidFill>
                <a:schemeClr val="tx1"/>
              </a:solidFill>
            </a:endParaRPr>
          </a:p>
        </p:txBody>
      </p:sp>
      <p:sp>
        <p:nvSpPr>
          <p:cNvPr id="5" name="Igual a 4">
            <a:extLst>
              <a:ext uri="{FF2B5EF4-FFF2-40B4-BE49-F238E27FC236}">
                <a16:creationId xmlns:a16="http://schemas.microsoft.com/office/drawing/2014/main" id="{AACEB75B-5EFC-4771-8E94-479E4B239550}"/>
              </a:ext>
            </a:extLst>
          </p:cNvPr>
          <p:cNvSpPr/>
          <p:nvPr/>
        </p:nvSpPr>
        <p:spPr>
          <a:xfrm>
            <a:off x="4146431" y="4215713"/>
            <a:ext cx="638355" cy="534837"/>
          </a:xfrm>
          <a:prstGeom prst="mathEqual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pt-BR" dirty="0">
              <a:solidFill>
                <a:schemeClr val="tx1"/>
              </a:solidFill>
            </a:endParaRPr>
          </a:p>
        </p:txBody>
      </p:sp>
      <p:sp>
        <p:nvSpPr>
          <p:cNvPr id="6" name="Igual a 5">
            <a:extLst>
              <a:ext uri="{FF2B5EF4-FFF2-40B4-BE49-F238E27FC236}">
                <a16:creationId xmlns:a16="http://schemas.microsoft.com/office/drawing/2014/main" id="{705FAD63-F3F6-45C6-872C-8641766DF836}"/>
              </a:ext>
            </a:extLst>
          </p:cNvPr>
          <p:cNvSpPr/>
          <p:nvPr/>
        </p:nvSpPr>
        <p:spPr>
          <a:xfrm>
            <a:off x="7530860" y="2107449"/>
            <a:ext cx="638355" cy="534837"/>
          </a:xfrm>
          <a:prstGeom prst="mathEqual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pt-BR" dirty="0">
              <a:solidFill>
                <a:schemeClr val="tx1"/>
              </a:solidFill>
            </a:endParaRPr>
          </a:p>
        </p:txBody>
      </p:sp>
      <p:sp>
        <p:nvSpPr>
          <p:cNvPr id="7" name="Igual a 6">
            <a:extLst>
              <a:ext uri="{FF2B5EF4-FFF2-40B4-BE49-F238E27FC236}">
                <a16:creationId xmlns:a16="http://schemas.microsoft.com/office/drawing/2014/main" id="{C58B8641-F9E0-4B54-8345-A0935F2271C5}"/>
              </a:ext>
            </a:extLst>
          </p:cNvPr>
          <p:cNvSpPr/>
          <p:nvPr/>
        </p:nvSpPr>
        <p:spPr>
          <a:xfrm>
            <a:off x="7530860" y="4215713"/>
            <a:ext cx="638355" cy="534837"/>
          </a:xfrm>
          <a:prstGeom prst="mathEqual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pt-BR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0654371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03EBD9F-B88A-DC40-9E37-35CE23CC3A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924" y="258792"/>
            <a:ext cx="4712110" cy="6461185"/>
          </a:xfrm>
        </p:spPr>
        <p:txBody>
          <a:bodyPr rtlCol="0">
            <a:normAutofit/>
          </a:bodyPr>
          <a:lstStyle/>
          <a:p>
            <a:r>
              <a:rPr lang="pt-BR" sz="3200" dirty="0"/>
              <a:t>EMPREGO</a:t>
            </a:r>
            <a:br>
              <a:rPr lang="pt-BR" sz="3200" dirty="0"/>
            </a:br>
            <a:r>
              <a:rPr lang="pt-BR" sz="3200" dirty="0"/>
              <a:t>* </a:t>
            </a:r>
            <a:r>
              <a:rPr lang="pt-BR" sz="2800" dirty="0"/>
              <a:t>Ação, ato, efeito de empregar;</a:t>
            </a:r>
            <a:br>
              <a:rPr lang="pt-BR" sz="2800" dirty="0"/>
            </a:br>
            <a:br>
              <a:rPr lang="pt-BR" sz="2800" dirty="0"/>
            </a:br>
            <a:r>
              <a:rPr lang="pt-BR" sz="2800" dirty="0"/>
              <a:t>* Ocupação em serviço público ou privado, cargo, função, colocação;</a:t>
            </a:r>
            <a:br>
              <a:rPr lang="pt-BR" sz="2800" dirty="0"/>
            </a:br>
            <a:br>
              <a:rPr lang="pt-BR" sz="2800" dirty="0"/>
            </a:br>
            <a:r>
              <a:rPr lang="pt-BR" sz="2800" dirty="0"/>
              <a:t>*Atividade exercida por alguém com qualificação específica </a:t>
            </a:r>
            <a:br>
              <a:rPr lang="pt-BR" sz="2800" dirty="0"/>
            </a:br>
            <a:r>
              <a:rPr lang="pt-BR" sz="2800" dirty="0"/>
              <a:t>e que receba remuneração  </a:t>
            </a:r>
            <a:br>
              <a:rPr lang="pt-BR" sz="2800" dirty="0"/>
            </a:br>
            <a:r>
              <a:rPr lang="pt-BR" sz="3100" dirty="0"/>
              <a:t> </a:t>
            </a:r>
            <a:br>
              <a:rPr lang="pt-BR" sz="3100" dirty="0"/>
            </a:br>
            <a:r>
              <a:rPr lang="pt-BR" sz="3100" dirty="0"/>
              <a:t>* </a:t>
            </a:r>
            <a:r>
              <a:rPr lang="pt-BR" sz="2800" dirty="0"/>
              <a:t>Atividade envolvendo a </a:t>
            </a:r>
            <a:br>
              <a:rPr lang="pt-BR" sz="2800" dirty="0"/>
            </a:br>
            <a:r>
              <a:rPr lang="pt-BR" sz="2800" dirty="0"/>
              <a:t>figura da empresa e do trabalhador.</a:t>
            </a:r>
            <a:br>
              <a:rPr lang="pt-BR" sz="2800" dirty="0"/>
            </a:br>
            <a:endParaRPr lang="pt-BR" sz="2800" dirty="0"/>
          </a:p>
        </p:txBody>
      </p:sp>
      <p:graphicFrame>
        <p:nvGraphicFramePr>
          <p:cNvPr id="3" name="Gráfico 2" descr="Espaço reservado ao gráfico">
            <a:extLst>
              <a:ext uri="{FF2B5EF4-FFF2-40B4-BE49-F238E27FC236}">
                <a16:creationId xmlns:a16="http://schemas.microsoft.com/office/drawing/2014/main" id="{074E40CC-5380-7343-89DF-C10EA44F0684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828352635"/>
              </p:ext>
            </p:extLst>
          </p:nvPr>
        </p:nvGraphicFramePr>
        <p:xfrm>
          <a:off x="6714884" y="1570854"/>
          <a:ext cx="4179654" cy="448438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pic>
        <p:nvPicPr>
          <p:cNvPr id="5" name="Imagem 4" descr="Uma imagem contendo computador&#10;&#10;Descrição gerada automaticamente">
            <a:extLst>
              <a:ext uri="{FF2B5EF4-FFF2-40B4-BE49-F238E27FC236}">
                <a16:creationId xmlns:a16="http://schemas.microsoft.com/office/drawing/2014/main" id="{5DA5BDD1-34EC-41DC-A796-18ED077CFD0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5"/>
              </a:ext>
            </a:extLst>
          </a:blip>
          <a:stretch>
            <a:fillRect/>
          </a:stretch>
        </p:blipFill>
        <p:spPr>
          <a:xfrm>
            <a:off x="6599208" y="1372447"/>
            <a:ext cx="5451894" cy="50197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949828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checker/>
      </p:transition>
    </mc:Choice>
    <mc:Fallback xmlns="">
      <p:transition spd="slow">
        <p:checker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ítulo 1">
            <a:extLst>
              <a:ext uri="{FF2B5EF4-FFF2-40B4-BE49-F238E27FC236}">
                <a16:creationId xmlns:a16="http://schemas.microsoft.com/office/drawing/2014/main" id="{C0FEB38D-85AD-EB41-9EC1-E966F44AB0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46387" y="1978913"/>
            <a:ext cx="2078964" cy="470989"/>
          </a:xfrm>
        </p:spPr>
        <p:txBody>
          <a:bodyPr rtlCol="0">
            <a:noAutofit/>
          </a:bodyPr>
          <a:lstStyle/>
          <a:p>
            <a:pPr rtl="0"/>
            <a:r>
              <a:rPr lang="pt-BR" sz="2800" dirty="0"/>
              <a:t> EMPREGO</a:t>
            </a:r>
          </a:p>
        </p:txBody>
      </p:sp>
      <p:sp>
        <p:nvSpPr>
          <p:cNvPr id="11" name="Espaço Reservado para Texto 2">
            <a:extLst>
              <a:ext uri="{FF2B5EF4-FFF2-40B4-BE49-F238E27FC236}">
                <a16:creationId xmlns:a16="http://schemas.microsoft.com/office/drawing/2014/main" id="{64D4B10F-ADAA-B74F-8461-59D7CAF3C4E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12143" y="2449902"/>
            <a:ext cx="5983857" cy="2803585"/>
          </a:xfrm>
        </p:spPr>
        <p:txBody>
          <a:bodyPr rtlCol="0">
            <a:normAutofit lnSpcReduction="10000"/>
          </a:bodyPr>
          <a:lstStyle/>
          <a:p>
            <a:pPr algn="ctr" rtl="0"/>
            <a:r>
              <a:rPr lang="pt-BR" b="1" dirty="0"/>
              <a:t>            VAGAS OFERECIDAS NO </a:t>
            </a:r>
          </a:p>
          <a:p>
            <a:pPr algn="ctr" rtl="0"/>
            <a:r>
              <a:rPr lang="pt-BR" b="1" dirty="0"/>
              <a:t>          MERCADO DE  TRABALHO</a:t>
            </a:r>
          </a:p>
          <a:p>
            <a:pPr rtl="0"/>
            <a:endParaRPr lang="pt-BR" dirty="0"/>
          </a:p>
          <a:p>
            <a:pPr algn="ctr" rtl="0"/>
            <a:r>
              <a:rPr lang="pt-BR" dirty="0"/>
              <a:t> * QUALIFICAÇÃO </a:t>
            </a:r>
          </a:p>
          <a:p>
            <a:pPr algn="ctr" rtl="0"/>
            <a:r>
              <a:rPr lang="pt-BR" dirty="0"/>
              <a:t>* FORMAÇÃO ACADÊMICA</a:t>
            </a:r>
          </a:p>
          <a:p>
            <a:pPr algn="ctr" rtl="0"/>
            <a:r>
              <a:rPr lang="pt-BR" dirty="0"/>
              <a:t>*  EXPERIÊNCIA PROFISSIONAL</a:t>
            </a:r>
          </a:p>
        </p:txBody>
      </p:sp>
      <p:pic>
        <p:nvPicPr>
          <p:cNvPr id="4" name="Espaço Reservado para Imagem 3" descr="Uma imagem contendo computador&#10;&#10;Descrição gerada automaticamente">
            <a:extLst>
              <a:ext uri="{FF2B5EF4-FFF2-40B4-BE49-F238E27FC236}">
                <a16:creationId xmlns:a16="http://schemas.microsoft.com/office/drawing/2014/main" id="{BE3EDDCE-7C04-459D-8C6B-430DA26A2854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3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4"/>
              </a:ext>
            </a:extLst>
          </a:blip>
          <a:srcRect l="12129" r="12129"/>
          <a:stretch>
            <a:fillRect/>
          </a:stretch>
        </p:blipFill>
        <p:spPr>
          <a:xfrm flipH="1">
            <a:off x="5423340" y="422695"/>
            <a:ext cx="5026123" cy="5290074"/>
          </a:xfrm>
        </p:spPr>
      </p:pic>
      <p:sp>
        <p:nvSpPr>
          <p:cNvPr id="5" name="CaixaDeTexto 4">
            <a:extLst>
              <a:ext uri="{FF2B5EF4-FFF2-40B4-BE49-F238E27FC236}">
                <a16:creationId xmlns:a16="http://schemas.microsoft.com/office/drawing/2014/main" id="{CBAF751F-53A1-4BEB-BC2A-2C91F1EC3A0E}"/>
              </a:ext>
            </a:extLst>
          </p:cNvPr>
          <p:cNvSpPr txBox="1"/>
          <p:nvPr/>
        </p:nvSpPr>
        <p:spPr>
          <a:xfrm>
            <a:off x="5564040" y="6627168"/>
            <a:ext cx="6515817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900" dirty="0">
                <a:hlinkClick r:id="rId4" tooltip="https://tribunadoceara.com.br/empregos/emprego/fortaleza-tem-vagas-de-emprego-para-operador-de-caixa-balconista-e-auxiliar-de-limpeza/"/>
              </a:rPr>
              <a:t>Esta Foto</a:t>
            </a:r>
            <a:r>
              <a:rPr lang="pt-BR" sz="900" dirty="0"/>
              <a:t> de Autor Desconhecido está licenciado em </a:t>
            </a:r>
            <a:r>
              <a:rPr lang="pt-BR" sz="900" dirty="0">
                <a:hlinkClick r:id="rId5" tooltip="https://creativecommons.org/licenses/by-sa/3.0/"/>
              </a:rPr>
              <a:t>CC BY-SA</a:t>
            </a:r>
            <a:endParaRPr lang="pt-BR" sz="900" dirty="0"/>
          </a:p>
        </p:txBody>
      </p:sp>
    </p:spTree>
    <p:extLst>
      <p:ext uri="{BB962C8B-B14F-4D97-AF65-F5344CB8AC3E}">
        <p14:creationId xmlns:p14="http://schemas.microsoft.com/office/powerpoint/2010/main" val="8475448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14:flythrough/>
      </p:transition>
    </mc:Choice>
    <mc:Fallback xmlns=""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3D12556B-F5FB-4FD7-B7D7-CA0BCE6815F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32329" y="3743326"/>
            <a:ext cx="10452848" cy="2328292"/>
          </a:xfrm>
        </p:spPr>
        <p:txBody>
          <a:bodyPr rtlCol="0"/>
          <a:lstStyle/>
          <a:p>
            <a:pPr rtl="0"/>
            <a:r>
              <a:rPr lang="pt-BR" sz="2800" dirty="0"/>
              <a:t>AS RELAÇÕES DE TRABALHO E EMPREGO SÃO PROTEGIDAS POR LEI = CLT – CF/1988 - SINDICATOS</a:t>
            </a:r>
          </a:p>
          <a:p>
            <a:pPr rtl="0"/>
            <a:r>
              <a:rPr lang="pt-BR" sz="2800" dirty="0"/>
              <a:t>DIREITO DO TRABALHO= RAMO DO DIREITO QUE REGULA AS RELAÇÕES ENTRE EMPREGADO E EMPREGADOR</a:t>
            </a:r>
          </a:p>
          <a:p>
            <a:pPr rtl="0"/>
            <a:endParaRPr lang="pt-BR" dirty="0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D5C7A8ED-CA98-4644-AF2D-8C0F21F7EA3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50576" y="2973754"/>
            <a:ext cx="3369050" cy="769572"/>
          </a:xfrm>
        </p:spPr>
        <p:txBody>
          <a:bodyPr rtlCol="0">
            <a:normAutofit/>
          </a:bodyPr>
          <a:lstStyle/>
          <a:p>
            <a:pPr rtl="0"/>
            <a:r>
              <a:rPr lang="pt-BR" sz="3200" dirty="0"/>
              <a:t>AMPARO LEGAL</a:t>
            </a:r>
          </a:p>
        </p:txBody>
      </p:sp>
      <p:pic>
        <p:nvPicPr>
          <p:cNvPr id="22" name="Espaço Reservado para Imagem 21" descr="Um grupo de pessoas em uma sala em umcavalete">
            <a:extLst>
              <a:ext uri="{FF2B5EF4-FFF2-40B4-BE49-F238E27FC236}">
                <a16:creationId xmlns:a16="http://schemas.microsoft.com/office/drawing/2014/main" id="{B8DEDD93-F6C7-D34E-9469-9FC139224D11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3" cstate="screen">
            <a:grayscl/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contrast="21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 l="113" r="113"/>
          <a:stretch/>
        </p:blipFill>
        <p:spPr>
          <a:xfrm>
            <a:off x="413824" y="483782"/>
            <a:ext cx="11365992" cy="2457856"/>
          </a:xfrm>
        </p:spPr>
      </p:pic>
    </p:spTree>
    <p:extLst>
      <p:ext uri="{BB962C8B-B14F-4D97-AF65-F5344CB8AC3E}">
        <p14:creationId xmlns:p14="http://schemas.microsoft.com/office/powerpoint/2010/main" val="15396088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Content="1" isInverted="1"/>
      </p:transition>
    </mc:Choice>
    <mc:Fallback xmlns="">
      <p:transition spd="slow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81F25EAE-3A37-43DE-9737-13DDF056BEA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28625" y="1428750"/>
            <a:ext cx="5543550" cy="4535521"/>
          </a:xfrm>
        </p:spPr>
        <p:txBody>
          <a:bodyPr rtlCol="0">
            <a:normAutofit lnSpcReduction="10000"/>
          </a:bodyPr>
          <a:lstStyle/>
          <a:p>
            <a:pPr algn="just"/>
            <a:endParaRPr lang="pt-BR" sz="3200" dirty="0"/>
          </a:p>
          <a:p>
            <a:pPr algn="just"/>
            <a:r>
              <a:rPr lang="pt-BR" sz="3200" dirty="0"/>
              <a:t>é o conjunto de direitos e deveres exercidos por um indivíduo que vive em sociedade, no que se refere ao seu poder e grau de intervenção no usufruto de seus espaços e na sua posição em poder nele intervir e transformá-lo.</a:t>
            </a:r>
          </a:p>
          <a:p>
            <a:pPr marL="0" indent="0" algn="ctr" rtl="0">
              <a:buNone/>
            </a:pPr>
            <a:endParaRPr lang="pt-BR" dirty="0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0179C09C-6E20-48F6-AE6D-C893A0F33B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89555" y="827054"/>
            <a:ext cx="3392020" cy="601696"/>
          </a:xfrm>
        </p:spPr>
        <p:txBody>
          <a:bodyPr rtlCol="0">
            <a:normAutofit fontScale="90000"/>
          </a:bodyPr>
          <a:lstStyle/>
          <a:p>
            <a:pPr algn="ctr"/>
            <a:br>
              <a:rPr lang="pt-BR" dirty="0"/>
            </a:br>
            <a:r>
              <a:rPr lang="pt-BR" sz="5300" b="1" dirty="0"/>
              <a:t>Cidadania</a:t>
            </a:r>
            <a:br>
              <a:rPr lang="pt-BR" dirty="0"/>
            </a:br>
            <a:endParaRPr lang="pt-BR" dirty="0"/>
          </a:p>
        </p:txBody>
      </p:sp>
      <p:pic>
        <p:nvPicPr>
          <p:cNvPr id="6" name="Espaço Reservado para Imagem 5" descr="Uma imagem contendo pessoa, jovem, homem, jogador&#10;&#10;Descrição gerada automaticamente">
            <a:extLst>
              <a:ext uri="{FF2B5EF4-FFF2-40B4-BE49-F238E27FC236}">
                <a16:creationId xmlns:a16="http://schemas.microsoft.com/office/drawing/2014/main" id="{D97A7E90-8581-4D11-9833-8BB2E5B862AE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4"/>
              </a:ext>
            </a:extLst>
          </a:blip>
          <a:srcRect l="10144" r="10144"/>
          <a:stretch>
            <a:fillRect/>
          </a:stretch>
        </p:blipFill>
        <p:spPr>
          <a:xfrm>
            <a:off x="7077490" y="674654"/>
            <a:ext cx="4525080" cy="3621121"/>
          </a:xfrm>
        </p:spPr>
      </p:pic>
    </p:spTree>
    <p:extLst>
      <p:ext uri="{BB962C8B-B14F-4D97-AF65-F5344CB8AC3E}">
        <p14:creationId xmlns:p14="http://schemas.microsoft.com/office/powerpoint/2010/main" val="405099271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airplan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2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onteúdo 1">
            <a:extLst>
              <a:ext uri="{FF2B5EF4-FFF2-40B4-BE49-F238E27FC236}">
                <a16:creationId xmlns:a16="http://schemas.microsoft.com/office/drawing/2014/main" id="{F8E80A5D-350A-498C-BFA7-1E22EA0AD99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592638"/>
            <a:ext cx="5638800" cy="4731961"/>
          </a:xfrm>
        </p:spPr>
        <p:txBody>
          <a:bodyPr>
            <a:normAutofit/>
          </a:bodyPr>
          <a:lstStyle/>
          <a:p>
            <a:r>
              <a:rPr lang="pt-BR" dirty="0"/>
              <a:t> </a:t>
            </a:r>
            <a:r>
              <a:rPr lang="pt-BR" sz="3200" b="1" dirty="0"/>
              <a:t>Do latim ”</a:t>
            </a:r>
            <a:r>
              <a:rPr lang="pt-BR" sz="3200" b="1" i="1" dirty="0" err="1"/>
              <a:t>civitas</a:t>
            </a:r>
            <a:r>
              <a:rPr lang="pt-BR" sz="3200" b="1" i="1" dirty="0"/>
              <a:t>” =</a:t>
            </a:r>
            <a:r>
              <a:rPr lang="pt-BR" sz="3200" b="1" dirty="0"/>
              <a:t> cidade. </a:t>
            </a:r>
          </a:p>
          <a:p>
            <a:r>
              <a:rPr lang="pt-BR" sz="3200" dirty="0"/>
              <a:t>Usado na Roma Antiga </a:t>
            </a:r>
          </a:p>
          <a:p>
            <a:r>
              <a:rPr lang="pt-BR" sz="3200" dirty="0"/>
              <a:t>para designar a situação política de uma pessoa </a:t>
            </a:r>
          </a:p>
          <a:p>
            <a:r>
              <a:rPr lang="pt-BR" sz="3200" dirty="0"/>
              <a:t>e os direitos que possuía </a:t>
            </a:r>
          </a:p>
          <a:p>
            <a:pPr marL="0" indent="0">
              <a:buNone/>
            </a:pPr>
            <a:r>
              <a:rPr lang="pt-BR" sz="3200" dirty="0"/>
              <a:t>   ou podia exercer</a:t>
            </a:r>
            <a:r>
              <a:rPr lang="pt-BR" dirty="0"/>
              <a:t>.</a:t>
            </a:r>
          </a:p>
        </p:txBody>
      </p:sp>
      <p:sp>
        <p:nvSpPr>
          <p:cNvPr id="3" name="Título 2">
            <a:extLst>
              <a:ext uri="{FF2B5EF4-FFF2-40B4-BE49-F238E27FC236}">
                <a16:creationId xmlns:a16="http://schemas.microsoft.com/office/drawing/2014/main" id="{9307C658-6626-4CC2-9A7F-A30F626CB1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94280" y="682146"/>
            <a:ext cx="3334870" cy="910492"/>
          </a:xfrm>
        </p:spPr>
        <p:txBody>
          <a:bodyPr>
            <a:normAutofit/>
          </a:bodyPr>
          <a:lstStyle/>
          <a:p>
            <a:r>
              <a:rPr lang="pt-BR" b="1" dirty="0"/>
              <a:t>A palavra</a:t>
            </a:r>
          </a:p>
        </p:txBody>
      </p:sp>
      <p:pic>
        <p:nvPicPr>
          <p:cNvPr id="5" name="Espaço Reservado para Imagem 4" descr="Uma imagem contendo edifício, ao ar livre, grama, velho&#10;&#10;Descrição gerada automaticamente">
            <a:extLst>
              <a:ext uri="{FF2B5EF4-FFF2-40B4-BE49-F238E27FC236}">
                <a16:creationId xmlns:a16="http://schemas.microsoft.com/office/drawing/2014/main" id="{196F0E00-2E09-442D-BC42-DDB079BF3100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3"/>
              </a:ext>
            </a:extLst>
          </a:blip>
          <a:srcRect l="3715" r="3715"/>
          <a:stretch>
            <a:fillRect/>
          </a:stretch>
        </p:blipFill>
        <p:spPr>
          <a:xfrm>
            <a:off x="4629150" y="795077"/>
            <a:ext cx="6092144" cy="4935895"/>
          </a:xfrm>
        </p:spPr>
      </p:pic>
      <p:sp>
        <p:nvSpPr>
          <p:cNvPr id="6" name="CaixaDeTexto 5">
            <a:extLst>
              <a:ext uri="{FF2B5EF4-FFF2-40B4-BE49-F238E27FC236}">
                <a16:creationId xmlns:a16="http://schemas.microsoft.com/office/drawing/2014/main" id="{B6B85097-9901-43E5-8AB5-BC620E72BF60}"/>
              </a:ext>
            </a:extLst>
          </p:cNvPr>
          <p:cNvSpPr txBox="1"/>
          <p:nvPr/>
        </p:nvSpPr>
        <p:spPr>
          <a:xfrm>
            <a:off x="4489491" y="6528533"/>
            <a:ext cx="8464509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900">
                <a:hlinkClick r:id="rId3" tooltip="http://perdasdanos.blogspot.com/2013/04/a-cidade-de-roma.html"/>
              </a:rPr>
              <a:t>Esta Foto</a:t>
            </a:r>
            <a:r>
              <a:rPr lang="pt-BR" sz="900"/>
              <a:t> de Autor Desconhecido está licenciado em </a:t>
            </a:r>
            <a:r>
              <a:rPr lang="pt-BR" sz="900">
                <a:hlinkClick r:id="rId4" tooltip="https://creativecommons.org/licenses/by-nd/3.0/"/>
              </a:rPr>
              <a:t>CC BY-ND</a:t>
            </a:r>
            <a:endParaRPr lang="pt-BR" sz="900"/>
          </a:p>
        </p:txBody>
      </p:sp>
    </p:spTree>
    <p:extLst>
      <p:ext uri="{BB962C8B-B14F-4D97-AF65-F5344CB8AC3E}">
        <p14:creationId xmlns:p14="http://schemas.microsoft.com/office/powerpoint/2010/main" val="38527978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switch dir="r"/>
      </p:transition>
    </mc:Choice>
    <mc:Fallback xmlns="">
      <p:transition spd="slow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Espaço Reservado para Conteúdo 5">
            <a:extLst>
              <a:ext uri="{FF2B5EF4-FFF2-40B4-BE49-F238E27FC236}">
                <a16:creationId xmlns:a16="http://schemas.microsoft.com/office/drawing/2014/main" id="{2C599682-A77D-4F8C-BE34-8C7465ED214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pt-BR" sz="3600" dirty="0"/>
              <a:t>O avanço da </a:t>
            </a:r>
            <a:r>
              <a:rPr lang="pt-BR" sz="3600" b="1" dirty="0"/>
              <a:t>cidadania</a:t>
            </a:r>
            <a:r>
              <a:rPr lang="pt-BR" sz="3600" dirty="0"/>
              <a:t> no </a:t>
            </a:r>
            <a:r>
              <a:rPr lang="pt-BR" sz="3600" b="1" dirty="0"/>
              <a:t>trabalho</a:t>
            </a:r>
            <a:r>
              <a:rPr lang="pt-BR" sz="3600" dirty="0"/>
              <a:t> está associado a ações de vários setores político- administrativo;</a:t>
            </a:r>
          </a:p>
          <a:p>
            <a:r>
              <a:rPr lang="pt-BR" sz="3600" dirty="0"/>
              <a:t>Depende  propostas renovadoras e criativas;</a:t>
            </a:r>
          </a:p>
          <a:p>
            <a:r>
              <a:rPr lang="pt-BR" sz="3600" dirty="0"/>
              <a:t>Alternativas que colaborem para as melhores condições de </a:t>
            </a:r>
            <a:r>
              <a:rPr lang="pt-BR" sz="3600" b="1" dirty="0"/>
              <a:t>trabalho</a:t>
            </a:r>
            <a:r>
              <a:rPr lang="pt-BR" sz="3600" dirty="0"/>
              <a:t> e para formação humana do trabalhador.</a:t>
            </a:r>
          </a:p>
        </p:txBody>
      </p:sp>
      <p:sp>
        <p:nvSpPr>
          <p:cNvPr id="5" name="Título 4">
            <a:extLst>
              <a:ext uri="{FF2B5EF4-FFF2-40B4-BE49-F238E27FC236}">
                <a16:creationId xmlns:a16="http://schemas.microsoft.com/office/drawing/2014/main" id="{D8EB0798-2F8C-4194-8782-E899E1569C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pt-BR" sz="3600" dirty="0"/>
              <a:t>CIDADANIA NO TRABALHO</a:t>
            </a:r>
          </a:p>
        </p:txBody>
      </p:sp>
    </p:spTree>
    <p:extLst>
      <p:ext uri="{BB962C8B-B14F-4D97-AF65-F5344CB8AC3E}">
        <p14:creationId xmlns:p14="http://schemas.microsoft.com/office/powerpoint/2010/main" val="1938823974"/>
      </p:ext>
    </p:extLst>
  </p:cSld>
  <p:clrMapOvr>
    <a:masterClrMapping/>
  </p:clrMapOvr>
  <p:transition spd="slow">
    <p:comb/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onteúdo 1">
            <a:extLst>
              <a:ext uri="{FF2B5EF4-FFF2-40B4-BE49-F238E27FC236}">
                <a16:creationId xmlns:a16="http://schemas.microsoft.com/office/drawing/2014/main" id="{F169830A-69B3-4A84-951A-FDCA8055958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32329" y="2031121"/>
            <a:ext cx="10452848" cy="4131554"/>
          </a:xfrm>
        </p:spPr>
        <p:txBody>
          <a:bodyPr>
            <a:normAutofit lnSpcReduction="10000"/>
          </a:bodyPr>
          <a:lstStyle/>
          <a:p>
            <a:pPr marL="0" indent="0" algn="ctr">
              <a:buNone/>
            </a:pPr>
            <a:r>
              <a:rPr lang="pt-BR" sz="2800" b="1" dirty="0"/>
              <a:t>Lei 9.608/1998 FEDERAL  - Lei 10.335/1999 ESTADUAL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pt-BR" sz="3200" dirty="0"/>
              <a:t>Atividade não remunerada 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pt-BR" sz="3200" dirty="0"/>
              <a:t>Prestada por pessoa física 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pt-BR" sz="3200" dirty="0"/>
              <a:t>A entidade pública de qualquer natureza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pt-BR" sz="3200" dirty="0"/>
              <a:t>A instituição privada de fins não lucrativos, que tenha objetivos cívicos, culturais, educacionais, científicos, recreativos ou de assistência social,</a:t>
            </a:r>
          </a:p>
        </p:txBody>
      </p:sp>
      <p:sp>
        <p:nvSpPr>
          <p:cNvPr id="3" name="Título 2">
            <a:extLst>
              <a:ext uri="{FF2B5EF4-FFF2-40B4-BE49-F238E27FC236}">
                <a16:creationId xmlns:a16="http://schemas.microsoft.com/office/drawing/2014/main" id="{8E447D3E-08E3-4EDA-B1FC-90060EF823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pt-BR" sz="3600" dirty="0"/>
              <a:t>TRABALHO VOLUNTÁRIO</a:t>
            </a:r>
          </a:p>
        </p:txBody>
      </p:sp>
    </p:spTree>
    <p:extLst>
      <p:ext uri="{BB962C8B-B14F-4D97-AF65-F5344CB8AC3E}">
        <p14:creationId xmlns:p14="http://schemas.microsoft.com/office/powerpoint/2010/main" val="27584577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ítulo 9">
            <a:extLst>
              <a:ext uri="{FF2B5EF4-FFF2-40B4-BE49-F238E27FC236}">
                <a16:creationId xmlns:a16="http://schemas.microsoft.com/office/drawing/2014/main" id="{70A2A301-4B1B-4972-AE55-C904B01C3F2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058669" y="854538"/>
            <a:ext cx="4567608" cy="3566160"/>
          </a:xfrm>
        </p:spPr>
        <p:txBody>
          <a:bodyPr anchor="b">
            <a:normAutofit/>
          </a:bodyPr>
          <a:lstStyle/>
          <a:p>
            <a:r>
              <a:rPr lang="pt-BR"/>
              <a:t>Apresente uma ideia ou proposta </a:t>
            </a:r>
          </a:p>
        </p:txBody>
      </p:sp>
      <p:sp>
        <p:nvSpPr>
          <p:cNvPr id="11" name="Espaço Reservado para Conteúdo 10">
            <a:extLst>
              <a:ext uri="{FF2B5EF4-FFF2-40B4-BE49-F238E27FC236}">
                <a16:creationId xmlns:a16="http://schemas.microsoft.com/office/drawing/2014/main" id="{2BD017A2-4330-43C7-8C04-3F831D79D04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061440" y="4429842"/>
            <a:ext cx="4567608" cy="1143000"/>
          </a:xfrm>
        </p:spPr>
        <p:txBody>
          <a:bodyPr>
            <a:normAutofit/>
          </a:bodyPr>
          <a:lstStyle/>
          <a:p>
            <a:r>
              <a:rPr lang="pt-BR"/>
              <a:t>Como melhorar a vida do trabalhador?</a:t>
            </a:r>
          </a:p>
        </p:txBody>
      </p:sp>
      <p:pic>
        <p:nvPicPr>
          <p:cNvPr id="3" name="Espaço Reservado para Imagem 2">
            <a:extLst>
              <a:ext uri="{FF2B5EF4-FFF2-40B4-BE49-F238E27FC236}">
                <a16:creationId xmlns:a16="http://schemas.microsoft.com/office/drawing/2014/main" id="{BE41D5D2-D025-45FA-8A57-216D5935CC66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2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3"/>
              </a:ext>
            </a:extLst>
          </a:blip>
          <a:srcRect l="17142" r="-1" b="-1"/>
          <a:stretch/>
        </p:blipFill>
        <p:spPr>
          <a:xfrm>
            <a:off x="4882921" y="152399"/>
            <a:ext cx="6699479" cy="6126481"/>
          </a:xfrm>
          <a:noFill/>
        </p:spPr>
      </p:pic>
      <p:sp>
        <p:nvSpPr>
          <p:cNvPr id="4" name="CaixaDeTexto 3">
            <a:extLst>
              <a:ext uri="{FF2B5EF4-FFF2-40B4-BE49-F238E27FC236}">
                <a16:creationId xmlns:a16="http://schemas.microsoft.com/office/drawing/2014/main" id="{572CB3C7-2422-45B9-8E94-D4E913A03937}"/>
              </a:ext>
            </a:extLst>
          </p:cNvPr>
          <p:cNvSpPr txBox="1"/>
          <p:nvPr/>
        </p:nvSpPr>
        <p:spPr>
          <a:xfrm>
            <a:off x="9614044" y="6109304"/>
            <a:ext cx="2334736" cy="307777"/>
          </a:xfrm>
          <a:prstGeom prst="rect">
            <a:avLst/>
          </a:prstGeom>
          <a:solidFill>
            <a:srgbClr val="000000"/>
          </a:solidFill>
        </p:spPr>
        <p:txBody>
          <a:bodyPr wrap="square" rtlCol="0">
            <a:spAutoFit/>
          </a:bodyPr>
          <a:lstStyle/>
          <a:p>
            <a:pPr algn="r">
              <a:spcAft>
                <a:spcPts val="600"/>
              </a:spcAft>
            </a:pPr>
            <a:r>
              <a:rPr lang="pt-BR" sz="700">
                <a:solidFill>
                  <a:srgbClr val="FFFFFF"/>
                </a:solidFill>
                <a:hlinkClick r:id="rId3" tooltip="https://en.wikiversity.org/wiki/Motivation_and_emotion/Book/2017/Risk_assessment_and_emotion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Esta Foto</a:t>
            </a:r>
            <a:r>
              <a:rPr lang="pt-BR" sz="700">
                <a:solidFill>
                  <a:srgbClr val="FFFFFF"/>
                </a:solidFill>
              </a:rPr>
              <a:t> de Autor Desconhecido está licenciado em </a:t>
            </a:r>
            <a:r>
              <a:rPr lang="pt-BR" sz="700">
                <a:solidFill>
                  <a:srgbClr val="FFFFFF"/>
                </a:solidFill>
                <a:hlinkClick r:id="rId4" tooltip="https://creativecommons.org/licenses/by-sa/3.0/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CC BY-SA</a:t>
            </a:r>
            <a:endParaRPr lang="pt-BR" sz="70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2958535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fractur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RetrospectVTI">
  <a:themeElements>
    <a:clrScheme name="GOLD AND SILVER">
      <a:dk1>
        <a:srgbClr val="000000"/>
      </a:dk1>
      <a:lt1>
        <a:srgbClr val="FFFFFF"/>
      </a:lt1>
      <a:dk2>
        <a:srgbClr val="464646"/>
      </a:dk2>
      <a:lt2>
        <a:srgbClr val="FFFFFF"/>
      </a:lt2>
      <a:accent1>
        <a:srgbClr val="C4AE75"/>
      </a:accent1>
      <a:accent2>
        <a:srgbClr val="A9A9A9"/>
      </a:accent2>
      <a:accent3>
        <a:srgbClr val="5E5E5E"/>
      </a:accent3>
      <a:accent4>
        <a:srgbClr val="424242"/>
      </a:accent4>
      <a:accent5>
        <a:srgbClr val="212121"/>
      </a:accent5>
      <a:accent6>
        <a:srgbClr val="D5D5D5"/>
      </a:accent6>
      <a:hlink>
        <a:srgbClr val="C1AA73"/>
      </a:hlink>
      <a:folHlink>
        <a:srgbClr val="797979"/>
      </a:folHlink>
    </a:clrScheme>
    <a:fontScheme name="Garamond">
      <a:majorFont>
        <a:latin typeface="Garamond" panose="02020404030301010803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aramond" panose="02020404030301010803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Retrospec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_42167391_TF11344857.potx" id="{B7A1BD75-8B40-45D3-9A51-802E5E2EBE5A}" vid="{7A148D65-9957-44D7-9314-2EA1F21A3AF6}"/>
    </a:ext>
  </a:extLst>
</a:theme>
</file>

<file path=ppt/theme/theme2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943</Words>
  <Application>Microsoft Office PowerPoint</Application>
  <PresentationFormat>Widescreen</PresentationFormat>
  <Paragraphs>130</Paragraphs>
  <Slides>22</Slides>
  <Notes>12</Notes>
  <HiddenSlides>0</HiddenSlides>
  <MMClips>0</MMClips>
  <ScaleCrop>false</ScaleCrop>
  <HeadingPairs>
    <vt:vector size="6" baseType="variant">
      <vt:variant>
        <vt:lpstr>Fontes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22</vt:i4>
      </vt:variant>
    </vt:vector>
  </HeadingPairs>
  <TitlesOfParts>
    <vt:vector size="27" baseType="lpstr">
      <vt:lpstr>Arial</vt:lpstr>
      <vt:lpstr>Calibri</vt:lpstr>
      <vt:lpstr>Garamond</vt:lpstr>
      <vt:lpstr>Wingdings</vt:lpstr>
      <vt:lpstr>RetrospectVTI</vt:lpstr>
      <vt:lpstr>CIDADANIA E RELAÇÕES  DE TRABALHO</vt:lpstr>
      <vt:lpstr>Origem da palavra trabalho</vt:lpstr>
      <vt:lpstr>HISTÓRIA DO TRABALHO NO MUNDO</vt:lpstr>
      <vt:lpstr> REVOLUÇÃO INDUSTRIAL</vt:lpstr>
      <vt:lpstr>SEGUNDA FASE</vt:lpstr>
      <vt:lpstr>TERCEIRA FASE</vt:lpstr>
      <vt:lpstr>QUARTA REVOLUÇÃO INDUSTRIAL</vt:lpstr>
      <vt:lpstr>             O trabalho hoje em dia:  *               * forma de obter rendimento para  sustento  próprio e da família;   *contribuir par o desenvolvimento econômico e social;  * contribuir para a sociedade atual  e gerações futuras. </vt:lpstr>
      <vt:lpstr>A CONSTITUIÇÃO  FEDERAL DE 1988  ARTIGO 6º  TRABALHO= DIREITO SOCIAL  ARTIGO 5º LIBERDADE DE ESCOLHA PROFISSIONAL  TRABALHO EMPREGO OFÍCIO</vt:lpstr>
      <vt:lpstr>Qual a diferença</vt:lpstr>
      <vt:lpstr>ONU</vt:lpstr>
      <vt:lpstr> ARTIGO 23</vt:lpstr>
      <vt:lpstr>TRABALHO</vt:lpstr>
      <vt:lpstr>FORMAS OU TIPOS DE TRABALHO</vt:lpstr>
      <vt:lpstr>EMPREGO * Ação, ato, efeito de empregar;  * Ocupação em serviço público ou privado, cargo, função, colocação;  *Atividade exercida por alguém com qualificação específica  e que receba remuneração     * Atividade envolvendo a  figura da empresa e do trabalhador. </vt:lpstr>
      <vt:lpstr> EMPREGO</vt:lpstr>
      <vt:lpstr>AMPARO LEGAL</vt:lpstr>
      <vt:lpstr> Cidadania </vt:lpstr>
      <vt:lpstr>A palavra</vt:lpstr>
      <vt:lpstr>CIDADANIA NO TRABALHO</vt:lpstr>
      <vt:lpstr>TRABALHO VOLUNTÁRIO</vt:lpstr>
      <vt:lpstr>Apresente uma ideia ou proposta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1</cp:revision>
  <dcterms:created xsi:type="dcterms:W3CDTF">2020-06-18T01:43:53Z</dcterms:created>
  <dcterms:modified xsi:type="dcterms:W3CDTF">2020-06-22T20:45:16Z</dcterms:modified>
</cp:coreProperties>
</file>