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58" r:id="rId6"/>
    <p:sldId id="261" r:id="rId7"/>
    <p:sldId id="272" r:id="rId8"/>
    <p:sldId id="262" r:id="rId9"/>
    <p:sldId id="263" r:id="rId10"/>
    <p:sldId id="264" r:id="rId11"/>
    <p:sldId id="265" r:id="rId12"/>
    <p:sldId id="266" r:id="rId13"/>
    <p:sldId id="267" r:id="rId14"/>
    <p:sldId id="268" r:id="rId15"/>
    <p:sldId id="269" r:id="rId16"/>
    <p:sldId id="270" r:id="rId17"/>
    <p:sldId id="271" r:id="rId1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8885EE5E-610C-4477-AFAE-61256EEAA46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2010201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885EE5E-610C-4477-AFAE-61256EEAA46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379430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8885EE5E-610C-4477-AFAE-61256EEAA46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1637341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8885EE5E-610C-4477-AFAE-61256EEAA46F}" type="datetimeFigureOut">
              <a:rPr lang="pt-BR" smtClean="0"/>
              <a:t>01/07/2020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974091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8885EE5E-610C-4477-AFAE-61256EEAA46F}" type="datetimeFigureOut">
              <a:rPr lang="pt-BR" smtClean="0"/>
              <a:t>01/07/2020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3223201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8885EE5E-610C-4477-AFAE-61256EEAA46F}" type="datetimeFigureOut">
              <a:rPr lang="pt-BR" smtClean="0"/>
              <a:t>01/07/2020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238420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8885EE5E-610C-4477-AFAE-61256EEAA46F}" type="datetimeFigureOut">
              <a:rPr lang="pt-BR" smtClean="0"/>
              <a:t>01/07/2020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858113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8885EE5E-610C-4477-AFAE-61256EEAA46F}" type="datetimeFigureOut">
              <a:rPr lang="pt-BR" smtClean="0"/>
              <a:t>01/07/2020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767119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8885EE5E-610C-4477-AFAE-61256EEAA46F}" type="datetimeFigureOut">
              <a:rPr lang="pt-BR" smtClean="0"/>
              <a:t>01/07/2020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2619569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885EE5E-610C-4477-AFAE-61256EEAA46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3641526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885EE5E-610C-4477-AFAE-61256EEAA46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687272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85EE5E-610C-4477-AFAE-61256EEAA46F}" type="datetimeFigureOut">
              <a:rPr lang="pt-BR" smtClean="0"/>
              <a:t>01/07/2020</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A25C34-A140-4F4C-8EC7-14591CBB835C}" type="slidenum">
              <a:rPr lang="pt-BR" smtClean="0"/>
              <a:t>‹nº›</a:t>
            </a:fld>
            <a:endParaRPr lang="pt-BR"/>
          </a:p>
        </p:txBody>
      </p:sp>
    </p:spTree>
    <p:extLst>
      <p:ext uri="{BB962C8B-B14F-4D97-AF65-F5344CB8AC3E}">
        <p14:creationId xmlns:p14="http://schemas.microsoft.com/office/powerpoint/2010/main" val="3588372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smtClean="0"/>
              <a:t>EDG-10</a:t>
            </a:r>
            <a:endParaRPr lang="pt-BR" dirty="0"/>
          </a:p>
        </p:txBody>
      </p:sp>
      <p:sp>
        <p:nvSpPr>
          <p:cNvPr id="3" name="Subtítulo 2"/>
          <p:cNvSpPr>
            <a:spLocks noGrp="1"/>
          </p:cNvSpPr>
          <p:nvPr>
            <p:ph type="subTitle" idx="1"/>
          </p:nvPr>
        </p:nvSpPr>
        <p:spPr/>
        <p:txBody>
          <a:bodyPr/>
          <a:lstStyle/>
          <a:p>
            <a:r>
              <a:rPr lang="pt-BR" dirty="0" err="1" smtClean="0"/>
              <a:t>Aecio</a:t>
            </a:r>
            <a:endParaRPr lang="pt-BR" dirty="0"/>
          </a:p>
        </p:txBody>
      </p:sp>
    </p:spTree>
    <p:extLst>
      <p:ext uri="{BB962C8B-B14F-4D97-AF65-F5344CB8AC3E}">
        <p14:creationId xmlns:p14="http://schemas.microsoft.com/office/powerpoint/2010/main" val="1532764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Flip</a:t>
            </a:r>
            <a:r>
              <a:rPr lang="pt-BR" dirty="0" smtClean="0"/>
              <a:t>- </a:t>
            </a:r>
            <a:r>
              <a:rPr lang="pt-BR" dirty="0" err="1" smtClean="0"/>
              <a:t>Flops</a:t>
            </a:r>
            <a:endParaRPr lang="pt-BR" dirty="0"/>
          </a:p>
        </p:txBody>
      </p:sp>
      <p:sp>
        <p:nvSpPr>
          <p:cNvPr id="3" name="Espaço Reservado para Conteúdo 2"/>
          <p:cNvSpPr>
            <a:spLocks noGrp="1"/>
          </p:cNvSpPr>
          <p:nvPr>
            <p:ph idx="1"/>
          </p:nvPr>
        </p:nvSpPr>
        <p:spPr>
          <a:xfrm>
            <a:off x="457200" y="1340768"/>
            <a:ext cx="8229600" cy="4785395"/>
          </a:xfrm>
        </p:spPr>
        <p:txBody>
          <a:bodyPr>
            <a:normAutofit fontScale="92500" lnSpcReduction="20000"/>
          </a:bodyPr>
          <a:lstStyle/>
          <a:p>
            <a:r>
              <a:rPr lang="pt-BR" dirty="0" smtClean="0"/>
              <a:t>Os circuitos sequências têm as saídas dependentes das variáveis de entrada e/ou de seus estados anteriores que permanecem armazenados, sendo, geralmente, sistemas pulsados, ou seja operam sob o comando de uma sequência de pulsos denominados </a:t>
            </a:r>
            <a:r>
              <a:rPr lang="pt-BR" dirty="0" err="1" smtClean="0"/>
              <a:t>clock</a:t>
            </a:r>
            <a:r>
              <a:rPr lang="pt-BR" dirty="0" smtClean="0"/>
              <a:t>.</a:t>
            </a:r>
          </a:p>
          <a:p>
            <a:pPr marL="0" indent="0">
              <a:buNone/>
            </a:pPr>
            <a:endParaRPr lang="pt-BR" dirty="0" smtClean="0"/>
          </a:p>
          <a:p>
            <a:r>
              <a:rPr lang="pt-BR" dirty="0" smtClean="0"/>
              <a:t>De forma geral, podemos representar o </a:t>
            </a:r>
            <a:r>
              <a:rPr lang="pt-BR" dirty="0" err="1" smtClean="0"/>
              <a:t>flip</a:t>
            </a:r>
            <a:r>
              <a:rPr lang="pt-BR" dirty="0" smtClean="0"/>
              <a:t> </a:t>
            </a:r>
            <a:r>
              <a:rPr lang="pt-BR" dirty="0" err="1" smtClean="0"/>
              <a:t>flop</a:t>
            </a:r>
            <a:r>
              <a:rPr lang="pt-BR" dirty="0" smtClean="0"/>
              <a:t> como um bloco onde temos 2 saídas: Q e Ǭ, entradas para as variáveis e uma entrada de controle(</a:t>
            </a:r>
            <a:r>
              <a:rPr lang="pt-BR" dirty="0" err="1" smtClean="0"/>
              <a:t>clocK</a:t>
            </a:r>
            <a:r>
              <a:rPr lang="pt-BR" dirty="0" smtClean="0"/>
              <a:t>). A saída Q será a principal do bloco.</a:t>
            </a:r>
          </a:p>
          <a:p>
            <a:endParaRPr lang="pt-BR" dirty="0" smtClean="0"/>
          </a:p>
          <a:p>
            <a:endParaRPr lang="pt-BR" dirty="0" smtClean="0"/>
          </a:p>
          <a:p>
            <a:endParaRPr lang="pt-BR" dirty="0"/>
          </a:p>
          <a:p>
            <a:endParaRPr lang="pt-BR" dirty="0"/>
          </a:p>
        </p:txBody>
      </p:sp>
    </p:spTree>
    <p:extLst>
      <p:ext uri="{BB962C8B-B14F-4D97-AF65-F5344CB8AC3E}">
        <p14:creationId xmlns:p14="http://schemas.microsoft.com/office/powerpoint/2010/main" val="2993232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23528" y="764704"/>
            <a:ext cx="8445624" cy="5112568"/>
          </a:xfrm>
        </p:spPr>
        <p:txBody>
          <a:bodyPr>
            <a:normAutofit fontScale="85000" lnSpcReduction="20000"/>
          </a:bodyPr>
          <a:lstStyle/>
          <a:p>
            <a:r>
              <a:rPr lang="pt-BR" b="1" dirty="0" smtClean="0"/>
              <a:t>Lógica </a:t>
            </a:r>
            <a:r>
              <a:rPr lang="pt-BR" b="1" dirty="0" err="1" smtClean="0"/>
              <a:t>combinacional</a:t>
            </a:r>
            <a:r>
              <a:rPr lang="pt-BR" b="1" dirty="0" smtClean="0"/>
              <a:t>- </a:t>
            </a:r>
            <a:r>
              <a:rPr lang="pt-BR" dirty="0" smtClean="0"/>
              <a:t>saída do circuito depende exclusivamente da combinação de suas entradas</a:t>
            </a:r>
          </a:p>
          <a:p>
            <a:pPr marL="0" indent="0">
              <a:buNone/>
            </a:pPr>
            <a:endParaRPr lang="pt-BR" dirty="0" smtClean="0"/>
          </a:p>
          <a:p>
            <a:r>
              <a:rPr lang="pt-BR" b="1" dirty="0" smtClean="0"/>
              <a:t>Lógica Sequencial- </a:t>
            </a:r>
            <a:r>
              <a:rPr lang="pt-BR" dirty="0" smtClean="0"/>
              <a:t>saída futura do circuito depende da sua saída atual e da combinação de suas entradas</a:t>
            </a:r>
          </a:p>
          <a:p>
            <a:r>
              <a:rPr lang="pt-BR" dirty="0" err="1" smtClean="0"/>
              <a:t>Flip</a:t>
            </a:r>
            <a:r>
              <a:rPr lang="pt-BR" dirty="0" smtClean="0"/>
              <a:t> </a:t>
            </a:r>
            <a:r>
              <a:rPr lang="pt-BR" dirty="0" err="1" smtClean="0"/>
              <a:t>Flop</a:t>
            </a:r>
            <a:r>
              <a:rPr lang="pt-BR" dirty="0" smtClean="0"/>
              <a:t> –circuito </a:t>
            </a:r>
            <a:r>
              <a:rPr lang="pt-BR" dirty="0" err="1" smtClean="0"/>
              <a:t>bi-estável</a:t>
            </a:r>
            <a:r>
              <a:rPr lang="pt-BR" dirty="0" smtClean="0"/>
              <a:t>. Circuito memorizador ou armazenador da informação recebida. Sinal mantém-se enquanto um sinal exterior não substituir a informação armazenada.</a:t>
            </a:r>
          </a:p>
          <a:p>
            <a:r>
              <a:rPr lang="pt-BR" dirty="0" err="1" smtClean="0"/>
              <a:t>Latch</a:t>
            </a:r>
            <a:r>
              <a:rPr lang="pt-BR" dirty="0" smtClean="0"/>
              <a:t> – é um dispositivo de armazenamento temporário que tem dois estados estáveis(biestável).</a:t>
            </a:r>
          </a:p>
          <a:p>
            <a:r>
              <a:rPr lang="pt-BR" dirty="0" smtClean="0"/>
              <a:t>A principal diferença entre os </a:t>
            </a:r>
            <a:r>
              <a:rPr lang="pt-BR" dirty="0" err="1" smtClean="0"/>
              <a:t>latches</a:t>
            </a:r>
            <a:r>
              <a:rPr lang="pt-BR" dirty="0" smtClean="0"/>
              <a:t> e </a:t>
            </a:r>
            <a:r>
              <a:rPr lang="pt-BR" dirty="0" err="1" smtClean="0"/>
              <a:t>flip-flops</a:t>
            </a:r>
            <a:r>
              <a:rPr lang="pt-BR" dirty="0" smtClean="0"/>
              <a:t> é o método usado para a mudança de estado.</a:t>
            </a:r>
            <a:endParaRPr lang="pt-BR" dirty="0"/>
          </a:p>
        </p:txBody>
      </p:sp>
    </p:spTree>
    <p:extLst>
      <p:ext uri="{BB962C8B-B14F-4D97-AF65-F5344CB8AC3E}">
        <p14:creationId xmlns:p14="http://schemas.microsoft.com/office/powerpoint/2010/main" val="142799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95536" y="476672"/>
            <a:ext cx="8291264" cy="5649491"/>
          </a:xfrm>
        </p:spPr>
        <p:txBody>
          <a:bodyPr/>
          <a:lstStyle/>
          <a:p>
            <a:r>
              <a:rPr lang="pt-BR" dirty="0" smtClean="0"/>
              <a:t>Este dispositivo possui basicamente dois estados de saída. Para o flip-flop assumir um destes estados é necessário que haja uma combinação das variáveis e do pulso de controle (</a:t>
            </a:r>
            <a:r>
              <a:rPr lang="pt-BR" dirty="0" err="1" smtClean="0"/>
              <a:t>clock</a:t>
            </a:r>
            <a:r>
              <a:rPr lang="pt-BR" dirty="0" smtClean="0"/>
              <a:t>). Após este pulso, o flip-flop permanecerá neste estado até a chegada de um novo pulso de </a:t>
            </a:r>
            <a:r>
              <a:rPr lang="pt-BR" dirty="0" err="1" smtClean="0"/>
              <a:t>clock</a:t>
            </a:r>
            <a:r>
              <a:rPr lang="pt-BR" dirty="0" smtClean="0"/>
              <a:t> e, então, de acordo com as variáveis de entrada, mudará ou não de estado.</a:t>
            </a:r>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4892101"/>
            <a:ext cx="2664296"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405" y="4869160"/>
            <a:ext cx="4450667" cy="158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79240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err="1" smtClean="0"/>
              <a:t>Flip</a:t>
            </a:r>
            <a:r>
              <a:rPr lang="pt-BR" dirty="0" smtClean="0"/>
              <a:t> </a:t>
            </a:r>
            <a:r>
              <a:rPr lang="pt-BR" dirty="0" err="1" smtClean="0"/>
              <a:t>Flop</a:t>
            </a:r>
            <a:r>
              <a:rPr lang="pt-BR" dirty="0" smtClean="0"/>
              <a:t> RS</a:t>
            </a:r>
            <a:br>
              <a:rPr lang="pt-BR" dirty="0" smtClean="0"/>
            </a:br>
            <a:r>
              <a:rPr lang="pt-BR" dirty="0"/>
              <a:t/>
            </a:r>
            <a:br>
              <a:rPr lang="pt-BR" dirty="0"/>
            </a:br>
            <a:endParaRPr lang="pt-BR" dirty="0"/>
          </a:p>
        </p:txBody>
      </p:sp>
      <p:sp>
        <p:nvSpPr>
          <p:cNvPr id="4" name="Espaço Reservado para Conteúdo 3"/>
          <p:cNvSpPr>
            <a:spLocks noGrp="1"/>
          </p:cNvSpPr>
          <p:nvPr>
            <p:ph idx="1"/>
          </p:nvPr>
        </p:nvSpPr>
        <p:spPr/>
        <p:txBody>
          <a:bodyPr/>
          <a:lstStyle/>
          <a:p>
            <a:r>
              <a:rPr lang="pt-BR" dirty="0" smtClean="0"/>
              <a:t>Primeiramente, vamos analisar </a:t>
            </a:r>
            <a:r>
              <a:rPr lang="pt-BR" smtClean="0"/>
              <a:t>o </a:t>
            </a:r>
            <a:r>
              <a:rPr lang="pt-BR" smtClean="0"/>
              <a:t>flip-flop </a:t>
            </a:r>
            <a:r>
              <a:rPr lang="pt-BR" dirty="0" smtClean="0"/>
              <a:t>RS básico, construído a partir de portas NE e inversores.</a:t>
            </a:r>
            <a:endParaRPr lang="pt-BR"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6825" y="3212976"/>
            <a:ext cx="6610350" cy="264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93256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Flip</a:t>
            </a:r>
            <a:r>
              <a:rPr lang="pt-BR" dirty="0" smtClean="0"/>
              <a:t> </a:t>
            </a:r>
            <a:r>
              <a:rPr lang="pt-BR" dirty="0" err="1" smtClean="0"/>
              <a:t>Flop</a:t>
            </a:r>
            <a:r>
              <a:rPr lang="pt-BR" dirty="0" smtClean="0"/>
              <a:t> RS</a:t>
            </a:r>
            <a:endParaRPr lang="pt-BR" dirty="0"/>
          </a:p>
        </p:txBody>
      </p:sp>
      <p:sp>
        <p:nvSpPr>
          <p:cNvPr id="3" name="Espaço Reservado para Conteúdo 2"/>
          <p:cNvSpPr>
            <a:spLocks noGrp="1"/>
          </p:cNvSpPr>
          <p:nvPr>
            <p:ph idx="1"/>
          </p:nvPr>
        </p:nvSpPr>
        <p:spPr/>
        <p:txBody>
          <a:bodyPr>
            <a:normAutofit fontScale="92500"/>
          </a:bodyPr>
          <a:lstStyle/>
          <a:p>
            <a:r>
              <a:rPr lang="pt-BR" dirty="0" smtClean="0"/>
              <a:t>Notamos que estes elos de realimentação fazem com que as saídas sejam injetadas juntamente com as variáveis de entrada, ficando claro, que os estados que as saídas irão assumir dependerão das variáveis de entrada.</a:t>
            </a:r>
          </a:p>
          <a:p>
            <a:r>
              <a:rPr lang="pt-BR" dirty="0" smtClean="0"/>
              <a:t>Para analisarmos o comportamento do circuito, vamos construir a tabela da verdade, levando em consideração as 2 variáveis de entrada (S e R) e a saída Q anterior(</a:t>
            </a:r>
            <a:r>
              <a:rPr lang="pt-BR" dirty="0" err="1" smtClean="0"/>
              <a:t>Qa</a:t>
            </a:r>
            <a:r>
              <a:rPr lang="pt-BR" dirty="0" smtClean="0"/>
              <a:t>) que será injetada A entrada.</a:t>
            </a:r>
            <a:endParaRPr lang="pt-BR" dirty="0"/>
          </a:p>
        </p:txBody>
      </p:sp>
    </p:spTree>
    <p:extLst>
      <p:ext uri="{BB962C8B-B14F-4D97-AF65-F5344CB8AC3E}">
        <p14:creationId xmlns:p14="http://schemas.microsoft.com/office/powerpoint/2010/main" val="41510298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p:txBody>
          <a:bodyPr/>
          <a:lstStyle/>
          <a:p>
            <a:endParaRPr lang="pt-BR" dirty="0" smtClean="0"/>
          </a:p>
          <a:p>
            <a:endParaRPr lang="pt-BR" dirty="0"/>
          </a:p>
          <a:p>
            <a:endParaRPr lang="pt-BR" dirty="0" smtClean="0"/>
          </a:p>
          <a:p>
            <a:endParaRPr lang="pt-BR" dirty="0"/>
          </a:p>
          <a:p>
            <a:endParaRPr lang="pt-BR" dirty="0" smtClean="0"/>
          </a:p>
          <a:p>
            <a:endParaRPr lang="pt-BR" dirty="0"/>
          </a:p>
          <a:p>
            <a:endParaRPr lang="pt-BR" dirty="0" smtClean="0"/>
          </a:p>
          <a:p>
            <a:endParaRPr lang="pt-BR" dirty="0"/>
          </a:p>
          <a:p>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620688"/>
            <a:ext cx="7413078"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44377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p:txBody>
          <a:bodyPr/>
          <a:lstStyle/>
          <a:p>
            <a:endParaRPr lang="pt-BR" dirty="0" smtClean="0"/>
          </a:p>
          <a:p>
            <a:r>
              <a:rPr lang="pt-BR" dirty="0" smtClean="0"/>
              <a:t>A saída que o flip-flop irá assumir (</a:t>
            </a:r>
            <a:r>
              <a:rPr lang="pt-BR" dirty="0" err="1" smtClean="0"/>
              <a:t>Qf</a:t>
            </a:r>
            <a:r>
              <a:rPr lang="pt-BR" dirty="0" smtClean="0"/>
              <a:t>), portanto, será em função das entradas S,R e da saída anterior (</a:t>
            </a:r>
            <a:r>
              <a:rPr lang="pt-BR" dirty="0" err="1" smtClean="0"/>
              <a:t>Qa</a:t>
            </a:r>
            <a:r>
              <a:rPr lang="pt-BR" dirty="0" smtClean="0"/>
              <a:t>).</a:t>
            </a:r>
          </a:p>
          <a:p>
            <a:r>
              <a:rPr lang="pt-BR" dirty="0" smtClean="0"/>
              <a:t>Podemos notar que este estado é estável, logo, o valor que a saída Q irá assumir será igual ao seu valor anterior à aplicação das entradas:</a:t>
            </a:r>
          </a:p>
          <a:p>
            <a:endParaRPr lang="pt-BR" dirty="0" smtClean="0"/>
          </a:p>
          <a:p>
            <a:endParaRPr lang="pt-BR"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88640"/>
            <a:ext cx="3887066" cy="1955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5661248"/>
            <a:ext cx="1514475"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67185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p:txBody>
          <a:bodyPr/>
          <a:lstStyle/>
          <a:p>
            <a:endParaRPr lang="pt-BR" dirty="0" smtClean="0"/>
          </a:p>
          <a:p>
            <a:endParaRPr lang="pt-BR" dirty="0"/>
          </a:p>
          <a:p>
            <a:endParaRPr lang="pt-BR" dirty="0" smtClean="0"/>
          </a:p>
          <a:p>
            <a:pPr marL="0" indent="0">
              <a:buNone/>
            </a:pPr>
            <a:endParaRPr lang="pt-BR" dirty="0" smtClean="0"/>
          </a:p>
          <a:p>
            <a:r>
              <a:rPr lang="pt-BR" dirty="0" smtClean="0"/>
              <a:t>Esse também será um estado estável, logo o valor que a saída Q do flip-flop irá assumir será igual ao seu valor atual(anterior):</a:t>
            </a:r>
            <a:endParaRPr lang="pt-BR" dirty="0"/>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49711"/>
            <a:ext cx="6134100" cy="307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7544" y="5589240"/>
            <a:ext cx="1438275" cy="33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4257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404664"/>
            <a:ext cx="6296025" cy="404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65425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692696"/>
            <a:ext cx="8229600" cy="3697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49718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548680"/>
            <a:ext cx="8229600" cy="3556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02984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p:txBody>
          <a:bodyPr/>
          <a:lstStyle/>
          <a:p>
            <a:endParaRPr lang="pt-BR" dirty="0" smtClean="0"/>
          </a:p>
          <a:p>
            <a:endParaRPr lang="pt-BR" dirty="0"/>
          </a:p>
          <a:p>
            <a:endParaRPr lang="pt-BR" dirty="0" smtClean="0"/>
          </a:p>
          <a:p>
            <a:endParaRPr lang="pt-BR" dirty="0"/>
          </a:p>
          <a:p>
            <a:endParaRPr lang="pt-BR" dirty="0" smtClean="0"/>
          </a:p>
          <a:p>
            <a:endParaRPr lang="pt-BR" dirty="0"/>
          </a:p>
          <a:p>
            <a:endParaRPr lang="pt-BR" dirty="0" smtClean="0"/>
          </a:p>
          <a:p>
            <a:endParaRPr lang="pt-BR" dirty="0"/>
          </a:p>
          <a:p>
            <a:endParaRPr lang="pt-BR"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76672"/>
            <a:ext cx="7620000" cy="3867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22739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76672"/>
            <a:ext cx="6210300" cy="3190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9552" y="3667547"/>
            <a:ext cx="8229600" cy="1817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60110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404664"/>
            <a:ext cx="8229600" cy="3499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63974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27784" y="332657"/>
            <a:ext cx="4030613" cy="2765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042" y="3212976"/>
            <a:ext cx="8458200" cy="222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33176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467544" y="620688"/>
            <a:ext cx="8219256" cy="5505475"/>
          </a:xfrm>
        </p:spPr>
        <p:txBody>
          <a:bodyPr>
            <a:normAutofit/>
          </a:bodyPr>
          <a:lstStyle/>
          <a:p>
            <a:r>
              <a:rPr lang="pt-BR" dirty="0" smtClean="0"/>
              <a:t>A entrada S é denominada Set, pois quando acionada (nível 1), passa a saída para 1 (estabelece ou fixa 1), e a entrada R é denominada Reset, pois quando acionada (nível 1), passa a saída para 0 (recompõe ou zera o flip-flop).</a:t>
            </a:r>
          </a:p>
          <a:p>
            <a:r>
              <a:rPr lang="pt-BR" dirty="0" smtClean="0"/>
              <a:t>Este circuito irá mudar de estado apenas no instante em que mudam as variáveis de entrada</a:t>
            </a:r>
            <a:endParaRPr lang="pt-BR" dirty="0"/>
          </a:p>
        </p:txBody>
      </p:sp>
    </p:spTree>
    <p:extLst>
      <p:ext uri="{BB962C8B-B14F-4D97-AF65-F5344CB8AC3E}">
        <p14:creationId xmlns:p14="http://schemas.microsoft.com/office/powerpoint/2010/main" val="273316251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TotalTime>
  <Words>484</Words>
  <Application>Microsoft Office PowerPoint</Application>
  <PresentationFormat>Apresentação na tela (4:3)</PresentationFormat>
  <Paragraphs>56</Paragraphs>
  <Slides>17</Slides>
  <Notes>0</Notes>
  <HiddenSlides>0</HiddenSlides>
  <MMClips>0</MMClips>
  <ScaleCrop>false</ScaleCrop>
  <HeadingPairs>
    <vt:vector size="4" baseType="variant">
      <vt:variant>
        <vt:lpstr>Tema</vt:lpstr>
      </vt:variant>
      <vt:variant>
        <vt:i4>1</vt:i4>
      </vt:variant>
      <vt:variant>
        <vt:lpstr>Títulos de slides</vt:lpstr>
      </vt:variant>
      <vt:variant>
        <vt:i4>17</vt:i4>
      </vt:variant>
    </vt:vector>
  </HeadingPairs>
  <TitlesOfParts>
    <vt:vector size="18" baseType="lpstr">
      <vt:lpstr>Tema do Office</vt:lpstr>
      <vt:lpstr>EDG-10</vt:lpstr>
      <vt:lpstr>Flip- Flops</vt:lpstr>
      <vt:lpstr>     </vt:lpstr>
      <vt:lpstr>     </vt:lpstr>
      <vt:lpstr>  Flip Flop RS  </vt:lpstr>
      <vt:lpstr>Flip Flop RS</vt:lpstr>
      <vt:lpstr>     </vt:lpstr>
      <vt:lpstr>   </vt:lpstr>
      <vt:lpstr>    </vt:lpstr>
      <vt:lpstr>    </vt:lpstr>
      <vt:lpstr>     </vt:lpstr>
      <vt:lpstr>Apresentação do PowerPoint</vt:lpstr>
      <vt:lpstr>     </vt:lpstr>
      <vt:lpstr>     </vt:lpstr>
      <vt:lpstr>      </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EDG-9</dc:title>
  <dc:creator>AECIO</dc:creator>
  <cp:lastModifiedBy>AECIO</cp:lastModifiedBy>
  <cp:revision>26</cp:revision>
  <dcterms:created xsi:type="dcterms:W3CDTF">2020-06-30T14:47:31Z</dcterms:created>
  <dcterms:modified xsi:type="dcterms:W3CDTF">2020-07-02T00:22:37Z</dcterms:modified>
</cp:coreProperties>
</file>